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58" r:id="rId3"/>
    <p:sldId id="261" r:id="rId4"/>
    <p:sldId id="380" r:id="rId5"/>
    <p:sldId id="381" r:id="rId6"/>
    <p:sldId id="378" r:id="rId7"/>
    <p:sldId id="379" r:id="rId8"/>
    <p:sldId id="382" r:id="rId9"/>
    <p:sldId id="383" r:id="rId10"/>
    <p:sldId id="385" r:id="rId11"/>
    <p:sldId id="384" r:id="rId12"/>
    <p:sldId id="377" r:id="rId13"/>
  </p:sldIdLst>
  <p:sldSz cx="12192000" cy="6858000"/>
  <p:notesSz cx="6858000" cy="9144000"/>
  <p:embeddedFontLst>
    <p:embeddedFont>
      <p:font typeface="等线" panose="02010600030101010101" pitchFamily="2" charset="-122"/>
      <p:regular r:id="rId16"/>
      <p:bold r:id="rId17"/>
    </p:embeddedFont>
    <p:embeddedFont>
      <p:font typeface="STZhongsong" panose="02010600040101010101" pitchFamily="2" charset="-122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icrosoft YaHei" panose="020B0503020204020204" pitchFamily="34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TZhongsong" panose="02010600040101010101" pitchFamily="2" charset="-122"/>
      <p:regular r:id="rId18"/>
    </p:embeddedFont>
  </p:embeddedFont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A96"/>
    <a:srgbClr val="FFCC00"/>
    <a:srgbClr val="F6D062"/>
    <a:srgbClr val="E3AF9D"/>
    <a:srgbClr val="F5B20B"/>
    <a:srgbClr val="E6B284"/>
    <a:srgbClr val="996633"/>
    <a:srgbClr val="CC9900"/>
    <a:srgbClr val="FEDACB"/>
    <a:srgbClr val="FF9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206" y="6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FC3F490-93AD-464E-AAC6-2679A607AF04}" type="datetimeFigureOut">
              <a:rPr lang="ru-RU"/>
              <a:t>12.03.2019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FE99309-D36E-4310-B441-92CD03267C6B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C7C46-BA71-4089-A2F8-531D9AA99CA9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C7A34-CCE3-48FC-B789-20B03C12A7E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0"/>
          </p:nvPr>
        </p:nvSpPr>
        <p:spPr>
          <a:xfrm>
            <a:off x="3774395" y="1969620"/>
            <a:ext cx="4763757" cy="1077277"/>
          </a:xfrm>
          <a:custGeom>
            <a:avLst/>
            <a:gdLst>
              <a:gd name="connsiteX0" fmla="*/ 3206801 w 4763757"/>
              <a:gd name="connsiteY0" fmla="*/ 216941 h 1077277"/>
              <a:gd name="connsiteX1" fmla="*/ 3085700 w 4763757"/>
              <a:gd name="connsiteY1" fmla="*/ 244430 h 1077277"/>
              <a:gd name="connsiteX2" fmla="*/ 2999518 w 4763757"/>
              <a:gd name="connsiteY2" fmla="*/ 316496 h 1077277"/>
              <a:gd name="connsiteX3" fmla="*/ 2947511 w 4763757"/>
              <a:gd name="connsiteY3" fmla="*/ 418280 h 1077277"/>
              <a:gd name="connsiteX4" fmla="*/ 2930424 w 4763757"/>
              <a:gd name="connsiteY4" fmla="*/ 534924 h 1077277"/>
              <a:gd name="connsiteX5" fmla="*/ 2948254 w 4763757"/>
              <a:gd name="connsiteY5" fmla="*/ 653053 h 1077277"/>
              <a:gd name="connsiteX6" fmla="*/ 3001004 w 4763757"/>
              <a:gd name="connsiteY6" fmla="*/ 754837 h 1077277"/>
              <a:gd name="connsiteX7" fmla="*/ 3087929 w 4763757"/>
              <a:gd name="connsiteY7" fmla="*/ 826160 h 1077277"/>
              <a:gd name="connsiteX8" fmla="*/ 3206801 w 4763757"/>
              <a:gd name="connsiteY8" fmla="*/ 852906 h 1077277"/>
              <a:gd name="connsiteX9" fmla="*/ 3328645 w 4763757"/>
              <a:gd name="connsiteY9" fmla="*/ 824674 h 1077277"/>
              <a:gd name="connsiteX10" fmla="*/ 3414827 w 4763757"/>
              <a:gd name="connsiteY10" fmla="*/ 751122 h 1077277"/>
              <a:gd name="connsiteX11" fmla="*/ 3466091 w 4763757"/>
              <a:gd name="connsiteY11" fmla="*/ 648595 h 1077277"/>
              <a:gd name="connsiteX12" fmla="*/ 3483178 w 4763757"/>
              <a:gd name="connsiteY12" fmla="*/ 531952 h 1077277"/>
              <a:gd name="connsiteX13" fmla="*/ 3465348 w 4763757"/>
              <a:gd name="connsiteY13" fmla="*/ 413823 h 1077277"/>
              <a:gd name="connsiteX14" fmla="*/ 3411855 w 4763757"/>
              <a:gd name="connsiteY14" fmla="*/ 312782 h 1077277"/>
              <a:gd name="connsiteX15" fmla="*/ 3324930 w 4763757"/>
              <a:gd name="connsiteY15" fmla="*/ 242944 h 1077277"/>
              <a:gd name="connsiteX16" fmla="*/ 3206801 w 4763757"/>
              <a:gd name="connsiteY16" fmla="*/ 216941 h 1077277"/>
              <a:gd name="connsiteX17" fmla="*/ 3775634 w 4763757"/>
              <a:gd name="connsiteY17" fmla="*/ 5943 h 1077277"/>
              <a:gd name="connsiteX18" fmla="*/ 4040125 w 4763757"/>
              <a:gd name="connsiteY18" fmla="*/ 5943 h 1077277"/>
              <a:gd name="connsiteX19" fmla="*/ 4267467 w 4763757"/>
              <a:gd name="connsiteY19" fmla="*/ 490347 h 1077277"/>
              <a:gd name="connsiteX20" fmla="*/ 4497782 w 4763757"/>
              <a:gd name="connsiteY20" fmla="*/ 5943 h 1077277"/>
              <a:gd name="connsiteX21" fmla="*/ 4763757 w 4763757"/>
              <a:gd name="connsiteY21" fmla="*/ 5943 h 1077277"/>
              <a:gd name="connsiteX22" fmla="*/ 4387825 w 4763757"/>
              <a:gd name="connsiteY22" fmla="*/ 701344 h 1077277"/>
              <a:gd name="connsiteX23" fmla="*/ 4387825 w 4763757"/>
              <a:gd name="connsiteY23" fmla="*/ 1060932 h 1077277"/>
              <a:gd name="connsiteX24" fmla="*/ 4145623 w 4763757"/>
              <a:gd name="connsiteY24" fmla="*/ 1060932 h 1077277"/>
              <a:gd name="connsiteX25" fmla="*/ 4145623 w 4763757"/>
              <a:gd name="connsiteY25" fmla="*/ 698373 h 1077277"/>
              <a:gd name="connsiteX26" fmla="*/ 2309927 w 4763757"/>
              <a:gd name="connsiteY26" fmla="*/ 5943 h 1077277"/>
              <a:gd name="connsiteX27" fmla="*/ 2553615 w 4763757"/>
              <a:gd name="connsiteY27" fmla="*/ 5943 h 1077277"/>
              <a:gd name="connsiteX28" fmla="*/ 2553615 w 4763757"/>
              <a:gd name="connsiteY28" fmla="*/ 542353 h 1077277"/>
              <a:gd name="connsiteX29" fmla="*/ 2540985 w 4763757"/>
              <a:gd name="connsiteY29" fmla="*/ 761523 h 1077277"/>
              <a:gd name="connsiteX30" fmla="*/ 2486006 w 4763757"/>
              <a:gd name="connsiteY30" fmla="*/ 930173 h 1077277"/>
              <a:gd name="connsiteX31" fmla="*/ 2361934 w 4763757"/>
              <a:gd name="connsiteY31" fmla="*/ 1038644 h 1077277"/>
              <a:gd name="connsiteX32" fmla="*/ 2143506 w 4763757"/>
              <a:gd name="connsiteY32" fmla="*/ 1077277 h 1077277"/>
              <a:gd name="connsiteX33" fmla="*/ 1914678 w 4763757"/>
              <a:gd name="connsiteY33" fmla="*/ 1011898 h 1077277"/>
              <a:gd name="connsiteX34" fmla="*/ 1968170 w 4763757"/>
              <a:gd name="connsiteY34" fmla="*/ 812787 h 1077277"/>
              <a:gd name="connsiteX35" fmla="*/ 2031321 w 4763757"/>
              <a:gd name="connsiteY35" fmla="*/ 842505 h 1077277"/>
              <a:gd name="connsiteX36" fmla="*/ 2143506 w 4763757"/>
              <a:gd name="connsiteY36" fmla="*/ 860336 h 1077277"/>
              <a:gd name="connsiteX37" fmla="*/ 2231175 w 4763757"/>
              <a:gd name="connsiteY37" fmla="*/ 841762 h 1077277"/>
              <a:gd name="connsiteX38" fmla="*/ 2281695 w 4763757"/>
              <a:gd name="connsiteY38" fmla="*/ 784555 h 1077277"/>
              <a:gd name="connsiteX39" fmla="*/ 2304727 w 4763757"/>
              <a:gd name="connsiteY39" fmla="*/ 685742 h 1077277"/>
              <a:gd name="connsiteX40" fmla="*/ 2309927 w 4763757"/>
              <a:gd name="connsiteY40" fmla="*/ 542353 h 1077277"/>
              <a:gd name="connsiteX41" fmla="*/ 885825 w 4763757"/>
              <a:gd name="connsiteY41" fmla="*/ 5943 h 1077277"/>
              <a:gd name="connsiteX42" fmla="*/ 1076021 w 4763757"/>
              <a:gd name="connsiteY42" fmla="*/ 5943 h 1077277"/>
              <a:gd name="connsiteX43" fmla="*/ 1567853 w 4763757"/>
              <a:gd name="connsiteY43" fmla="*/ 625563 h 1077277"/>
              <a:gd name="connsiteX44" fmla="*/ 1567853 w 4763757"/>
              <a:gd name="connsiteY44" fmla="*/ 5943 h 1077277"/>
              <a:gd name="connsiteX45" fmla="*/ 1811541 w 4763757"/>
              <a:gd name="connsiteY45" fmla="*/ 5943 h 1077277"/>
              <a:gd name="connsiteX46" fmla="*/ 1811541 w 4763757"/>
              <a:gd name="connsiteY46" fmla="*/ 1060932 h 1077277"/>
              <a:gd name="connsiteX47" fmla="*/ 1615402 w 4763757"/>
              <a:gd name="connsiteY47" fmla="*/ 1060932 h 1077277"/>
              <a:gd name="connsiteX48" fmla="*/ 1129513 w 4763757"/>
              <a:gd name="connsiteY48" fmla="*/ 457657 h 1077277"/>
              <a:gd name="connsiteX49" fmla="*/ 1129513 w 4763757"/>
              <a:gd name="connsiteY49" fmla="*/ 1060932 h 1077277"/>
              <a:gd name="connsiteX50" fmla="*/ 885825 w 4763757"/>
              <a:gd name="connsiteY50" fmla="*/ 1060932 h 1077277"/>
              <a:gd name="connsiteX51" fmla="*/ 0 w 4763757"/>
              <a:gd name="connsiteY51" fmla="*/ 5943 h 1077277"/>
              <a:gd name="connsiteX52" fmla="*/ 728091 w 4763757"/>
              <a:gd name="connsiteY52" fmla="*/ 5943 h 1077277"/>
              <a:gd name="connsiteX53" fmla="*/ 728091 w 4763757"/>
              <a:gd name="connsiteY53" fmla="*/ 219913 h 1077277"/>
              <a:gd name="connsiteX54" fmla="*/ 243688 w 4763757"/>
              <a:gd name="connsiteY54" fmla="*/ 219913 h 1077277"/>
              <a:gd name="connsiteX55" fmla="*/ 243688 w 4763757"/>
              <a:gd name="connsiteY55" fmla="*/ 424967 h 1077277"/>
              <a:gd name="connsiteX56" fmla="*/ 659740 w 4763757"/>
              <a:gd name="connsiteY56" fmla="*/ 424967 h 1077277"/>
              <a:gd name="connsiteX57" fmla="*/ 659740 w 4763757"/>
              <a:gd name="connsiteY57" fmla="*/ 622592 h 1077277"/>
              <a:gd name="connsiteX58" fmla="*/ 243688 w 4763757"/>
              <a:gd name="connsiteY58" fmla="*/ 622592 h 1077277"/>
              <a:gd name="connsiteX59" fmla="*/ 243688 w 4763757"/>
              <a:gd name="connsiteY59" fmla="*/ 846963 h 1077277"/>
              <a:gd name="connsiteX60" fmla="*/ 741465 w 4763757"/>
              <a:gd name="connsiteY60" fmla="*/ 846963 h 1077277"/>
              <a:gd name="connsiteX61" fmla="*/ 741465 w 4763757"/>
              <a:gd name="connsiteY61" fmla="*/ 1060932 h 1077277"/>
              <a:gd name="connsiteX62" fmla="*/ 0 w 4763757"/>
              <a:gd name="connsiteY62" fmla="*/ 1060932 h 1077277"/>
              <a:gd name="connsiteX63" fmla="*/ 3209773 w 4763757"/>
              <a:gd name="connsiteY63" fmla="*/ 0 h 1077277"/>
              <a:gd name="connsiteX64" fmla="*/ 3423743 w 4763757"/>
              <a:gd name="connsiteY64" fmla="*/ 46062 h 1077277"/>
              <a:gd name="connsiteX65" fmla="*/ 3588678 w 4763757"/>
              <a:gd name="connsiteY65" fmla="*/ 167906 h 1077277"/>
              <a:gd name="connsiteX66" fmla="*/ 3694176 w 4763757"/>
              <a:gd name="connsiteY66" fmla="*/ 340271 h 1077277"/>
              <a:gd name="connsiteX67" fmla="*/ 3731324 w 4763757"/>
              <a:gd name="connsiteY67" fmla="*/ 536409 h 1077277"/>
              <a:gd name="connsiteX68" fmla="*/ 3691947 w 4763757"/>
              <a:gd name="connsiteY68" fmla="*/ 737006 h 1077277"/>
              <a:gd name="connsiteX69" fmla="*/ 3582734 w 4763757"/>
              <a:gd name="connsiteY69" fmla="*/ 907142 h 1077277"/>
              <a:gd name="connsiteX70" fmla="*/ 3416313 w 4763757"/>
              <a:gd name="connsiteY70" fmla="*/ 1025271 h 1077277"/>
              <a:gd name="connsiteX71" fmla="*/ 3205315 w 4763757"/>
              <a:gd name="connsiteY71" fmla="*/ 1069848 h 1077277"/>
              <a:gd name="connsiteX72" fmla="*/ 2991346 w 4763757"/>
              <a:gd name="connsiteY72" fmla="*/ 1023785 h 1077277"/>
              <a:gd name="connsiteX73" fmla="*/ 2826411 w 4763757"/>
              <a:gd name="connsiteY73" fmla="*/ 902684 h 1077277"/>
              <a:gd name="connsiteX74" fmla="*/ 2720169 w 4763757"/>
              <a:gd name="connsiteY74" fmla="*/ 731062 h 1077277"/>
              <a:gd name="connsiteX75" fmla="*/ 2682279 w 4763757"/>
              <a:gd name="connsiteY75" fmla="*/ 531952 h 1077277"/>
              <a:gd name="connsiteX76" fmla="*/ 2721655 w 4763757"/>
              <a:gd name="connsiteY76" fmla="*/ 331355 h 1077277"/>
              <a:gd name="connsiteX77" fmla="*/ 2831611 w 4763757"/>
              <a:gd name="connsiteY77" fmla="*/ 161220 h 1077277"/>
              <a:gd name="connsiteX78" fmla="*/ 2998775 w 4763757"/>
              <a:gd name="connsiteY78" fmla="*/ 43834 h 1077277"/>
              <a:gd name="connsiteX79" fmla="*/ 3209773 w 4763757"/>
              <a:gd name="connsiteY79" fmla="*/ 0 h 107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63757" h="1077277">
                <a:moveTo>
                  <a:pt x="3206801" y="216941"/>
                </a:moveTo>
                <a:cubicBezTo>
                  <a:pt x="3160243" y="216941"/>
                  <a:pt x="3119876" y="226104"/>
                  <a:pt x="3085700" y="244430"/>
                </a:cubicBezTo>
                <a:cubicBezTo>
                  <a:pt x="3051525" y="262756"/>
                  <a:pt x="3022797" y="286778"/>
                  <a:pt x="2999518" y="316496"/>
                </a:cubicBezTo>
                <a:cubicBezTo>
                  <a:pt x="2976239" y="346214"/>
                  <a:pt x="2958904" y="380142"/>
                  <a:pt x="2947511" y="418280"/>
                </a:cubicBezTo>
                <a:cubicBezTo>
                  <a:pt x="2936120" y="456419"/>
                  <a:pt x="2930424" y="495300"/>
                  <a:pt x="2930424" y="534924"/>
                </a:cubicBezTo>
                <a:cubicBezTo>
                  <a:pt x="2930424" y="575538"/>
                  <a:pt x="2936367" y="614914"/>
                  <a:pt x="2948254" y="653053"/>
                </a:cubicBezTo>
                <a:cubicBezTo>
                  <a:pt x="2960142" y="691191"/>
                  <a:pt x="2977725" y="725119"/>
                  <a:pt x="3001004" y="754837"/>
                </a:cubicBezTo>
                <a:cubicBezTo>
                  <a:pt x="3024283" y="784555"/>
                  <a:pt x="3053258" y="808329"/>
                  <a:pt x="3087929" y="826160"/>
                </a:cubicBezTo>
                <a:cubicBezTo>
                  <a:pt x="3122600" y="843991"/>
                  <a:pt x="3162224" y="852906"/>
                  <a:pt x="3206801" y="852906"/>
                </a:cubicBezTo>
                <a:cubicBezTo>
                  <a:pt x="3253360" y="852906"/>
                  <a:pt x="3293974" y="843495"/>
                  <a:pt x="3328645" y="824674"/>
                </a:cubicBezTo>
                <a:cubicBezTo>
                  <a:pt x="3363316" y="805853"/>
                  <a:pt x="3392043" y="781335"/>
                  <a:pt x="3414827" y="751122"/>
                </a:cubicBezTo>
                <a:cubicBezTo>
                  <a:pt x="3437611" y="720909"/>
                  <a:pt x="3454699" y="686733"/>
                  <a:pt x="3466091" y="648595"/>
                </a:cubicBezTo>
                <a:cubicBezTo>
                  <a:pt x="3477483" y="610457"/>
                  <a:pt x="3483178" y="571576"/>
                  <a:pt x="3483178" y="531952"/>
                </a:cubicBezTo>
                <a:cubicBezTo>
                  <a:pt x="3483178" y="491337"/>
                  <a:pt x="3477235" y="451961"/>
                  <a:pt x="3465348" y="413823"/>
                </a:cubicBezTo>
                <a:cubicBezTo>
                  <a:pt x="3453461" y="375685"/>
                  <a:pt x="3435630" y="342004"/>
                  <a:pt x="3411855" y="312782"/>
                </a:cubicBezTo>
                <a:cubicBezTo>
                  <a:pt x="3388081" y="283559"/>
                  <a:pt x="3359106" y="260280"/>
                  <a:pt x="3324930" y="242944"/>
                </a:cubicBezTo>
                <a:cubicBezTo>
                  <a:pt x="3290754" y="225609"/>
                  <a:pt x="3251378" y="216941"/>
                  <a:pt x="3206801" y="216941"/>
                </a:cubicBezTo>
                <a:close/>
                <a:moveTo>
                  <a:pt x="3775634" y="5943"/>
                </a:moveTo>
                <a:lnTo>
                  <a:pt x="4040125" y="5943"/>
                </a:lnTo>
                <a:lnTo>
                  <a:pt x="4267467" y="490347"/>
                </a:lnTo>
                <a:lnTo>
                  <a:pt x="4497782" y="5943"/>
                </a:lnTo>
                <a:lnTo>
                  <a:pt x="4763757" y="5943"/>
                </a:lnTo>
                <a:lnTo>
                  <a:pt x="4387825" y="701344"/>
                </a:lnTo>
                <a:lnTo>
                  <a:pt x="4387825" y="1060932"/>
                </a:lnTo>
                <a:lnTo>
                  <a:pt x="4145623" y="1060932"/>
                </a:lnTo>
                <a:lnTo>
                  <a:pt x="4145623" y="698373"/>
                </a:lnTo>
                <a:close/>
                <a:moveTo>
                  <a:pt x="2309927" y="5943"/>
                </a:moveTo>
                <a:lnTo>
                  <a:pt x="2553615" y="5943"/>
                </a:lnTo>
                <a:lnTo>
                  <a:pt x="2553615" y="542353"/>
                </a:lnTo>
                <a:cubicBezTo>
                  <a:pt x="2553615" y="622592"/>
                  <a:pt x="2549405" y="695648"/>
                  <a:pt x="2540985" y="761523"/>
                </a:cubicBezTo>
                <a:cubicBezTo>
                  <a:pt x="2532565" y="827398"/>
                  <a:pt x="2514238" y="883615"/>
                  <a:pt x="2486006" y="930173"/>
                </a:cubicBezTo>
                <a:cubicBezTo>
                  <a:pt x="2457774" y="976731"/>
                  <a:pt x="2416417" y="1012888"/>
                  <a:pt x="2361934" y="1038644"/>
                </a:cubicBezTo>
                <a:cubicBezTo>
                  <a:pt x="2307451" y="1064399"/>
                  <a:pt x="2234642" y="1077277"/>
                  <a:pt x="2143506" y="1077277"/>
                </a:cubicBezTo>
                <a:cubicBezTo>
                  <a:pt x="2054352" y="1077277"/>
                  <a:pt x="1978076" y="1055484"/>
                  <a:pt x="1914678" y="1011898"/>
                </a:cubicBezTo>
                <a:lnTo>
                  <a:pt x="1968170" y="812787"/>
                </a:lnTo>
                <a:cubicBezTo>
                  <a:pt x="1978076" y="820712"/>
                  <a:pt x="1999126" y="830618"/>
                  <a:pt x="2031321" y="842505"/>
                </a:cubicBezTo>
                <a:cubicBezTo>
                  <a:pt x="2063515" y="854392"/>
                  <a:pt x="2100911" y="860336"/>
                  <a:pt x="2143506" y="860336"/>
                </a:cubicBezTo>
                <a:cubicBezTo>
                  <a:pt x="2180159" y="860336"/>
                  <a:pt x="2209381" y="854144"/>
                  <a:pt x="2231175" y="841762"/>
                </a:cubicBezTo>
                <a:cubicBezTo>
                  <a:pt x="2252968" y="829379"/>
                  <a:pt x="2269808" y="810310"/>
                  <a:pt x="2281695" y="784555"/>
                </a:cubicBezTo>
                <a:cubicBezTo>
                  <a:pt x="2293582" y="758799"/>
                  <a:pt x="2301259" y="725862"/>
                  <a:pt x="2304727" y="685742"/>
                </a:cubicBezTo>
                <a:cubicBezTo>
                  <a:pt x="2308194" y="645623"/>
                  <a:pt x="2309927" y="597827"/>
                  <a:pt x="2309927" y="542353"/>
                </a:cubicBezTo>
                <a:close/>
                <a:moveTo>
                  <a:pt x="885825" y="5943"/>
                </a:moveTo>
                <a:lnTo>
                  <a:pt x="1076021" y="5943"/>
                </a:lnTo>
                <a:lnTo>
                  <a:pt x="1567853" y="625563"/>
                </a:lnTo>
                <a:lnTo>
                  <a:pt x="1567853" y="5943"/>
                </a:lnTo>
                <a:lnTo>
                  <a:pt x="1811541" y="5943"/>
                </a:lnTo>
                <a:lnTo>
                  <a:pt x="1811541" y="1060932"/>
                </a:lnTo>
                <a:lnTo>
                  <a:pt x="1615402" y="1060932"/>
                </a:lnTo>
                <a:lnTo>
                  <a:pt x="1129513" y="457657"/>
                </a:lnTo>
                <a:lnTo>
                  <a:pt x="1129513" y="1060932"/>
                </a:lnTo>
                <a:lnTo>
                  <a:pt x="885825" y="1060932"/>
                </a:lnTo>
                <a:close/>
                <a:moveTo>
                  <a:pt x="0" y="5943"/>
                </a:moveTo>
                <a:lnTo>
                  <a:pt x="728091" y="5943"/>
                </a:lnTo>
                <a:lnTo>
                  <a:pt x="728091" y="219913"/>
                </a:lnTo>
                <a:lnTo>
                  <a:pt x="243688" y="219913"/>
                </a:lnTo>
                <a:lnTo>
                  <a:pt x="243688" y="424967"/>
                </a:lnTo>
                <a:lnTo>
                  <a:pt x="659740" y="424967"/>
                </a:lnTo>
                <a:lnTo>
                  <a:pt x="659740" y="622592"/>
                </a:lnTo>
                <a:lnTo>
                  <a:pt x="243688" y="622592"/>
                </a:lnTo>
                <a:lnTo>
                  <a:pt x="243688" y="846963"/>
                </a:lnTo>
                <a:lnTo>
                  <a:pt x="741465" y="846963"/>
                </a:lnTo>
                <a:lnTo>
                  <a:pt x="741465" y="1060932"/>
                </a:lnTo>
                <a:lnTo>
                  <a:pt x="0" y="1060932"/>
                </a:lnTo>
                <a:close/>
                <a:moveTo>
                  <a:pt x="3209773" y="0"/>
                </a:moveTo>
                <a:cubicBezTo>
                  <a:pt x="3288031" y="0"/>
                  <a:pt x="3359354" y="15354"/>
                  <a:pt x="3423743" y="46062"/>
                </a:cubicBezTo>
                <a:cubicBezTo>
                  <a:pt x="3488131" y="76771"/>
                  <a:pt x="3543110" y="117386"/>
                  <a:pt x="3588678" y="167906"/>
                </a:cubicBezTo>
                <a:cubicBezTo>
                  <a:pt x="3634245" y="218427"/>
                  <a:pt x="3669411" y="275882"/>
                  <a:pt x="3694176" y="340271"/>
                </a:cubicBezTo>
                <a:cubicBezTo>
                  <a:pt x="3718941" y="404660"/>
                  <a:pt x="3731324" y="470039"/>
                  <a:pt x="3731324" y="536409"/>
                </a:cubicBezTo>
                <a:cubicBezTo>
                  <a:pt x="3731324" y="605751"/>
                  <a:pt x="3718198" y="672617"/>
                  <a:pt x="3691947" y="737006"/>
                </a:cubicBezTo>
                <a:cubicBezTo>
                  <a:pt x="3665696" y="801395"/>
                  <a:pt x="3629292" y="858107"/>
                  <a:pt x="3582734" y="907142"/>
                </a:cubicBezTo>
                <a:cubicBezTo>
                  <a:pt x="3536176" y="956176"/>
                  <a:pt x="3480702" y="995553"/>
                  <a:pt x="3416313" y="1025271"/>
                </a:cubicBezTo>
                <a:cubicBezTo>
                  <a:pt x="3351924" y="1054989"/>
                  <a:pt x="3281592" y="1069848"/>
                  <a:pt x="3205315" y="1069848"/>
                </a:cubicBezTo>
                <a:cubicBezTo>
                  <a:pt x="3127058" y="1069848"/>
                  <a:pt x="3055735" y="1054493"/>
                  <a:pt x="2991346" y="1023785"/>
                </a:cubicBezTo>
                <a:cubicBezTo>
                  <a:pt x="2926957" y="993076"/>
                  <a:pt x="2871979" y="952709"/>
                  <a:pt x="2826411" y="902684"/>
                </a:cubicBezTo>
                <a:cubicBezTo>
                  <a:pt x="2780843" y="852659"/>
                  <a:pt x="2745429" y="795451"/>
                  <a:pt x="2720169" y="731062"/>
                </a:cubicBezTo>
                <a:cubicBezTo>
                  <a:pt x="2694909" y="666673"/>
                  <a:pt x="2682279" y="600303"/>
                  <a:pt x="2682279" y="531952"/>
                </a:cubicBezTo>
                <a:cubicBezTo>
                  <a:pt x="2682279" y="462610"/>
                  <a:pt x="2695404" y="395744"/>
                  <a:pt x="2721655" y="331355"/>
                </a:cubicBezTo>
                <a:cubicBezTo>
                  <a:pt x="2747906" y="266966"/>
                  <a:pt x="2784558" y="210254"/>
                  <a:pt x="2831611" y="161220"/>
                </a:cubicBezTo>
                <a:cubicBezTo>
                  <a:pt x="2878665" y="112185"/>
                  <a:pt x="2934386" y="73056"/>
                  <a:pt x="2998775" y="43834"/>
                </a:cubicBezTo>
                <a:cubicBezTo>
                  <a:pt x="3063164" y="14611"/>
                  <a:pt x="3133497" y="0"/>
                  <a:pt x="3209773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10"/>
          </p:nvPr>
        </p:nvSpPr>
        <p:spPr>
          <a:xfrm>
            <a:off x="0" y="2147888"/>
            <a:ext cx="3068638" cy="3641725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7" name="Рисунок 12"/>
          <p:cNvSpPr>
            <a:spLocks noGrp="1"/>
          </p:cNvSpPr>
          <p:nvPr>
            <p:ph type="pic" sz="quarter" idx="13"/>
          </p:nvPr>
        </p:nvSpPr>
        <p:spPr>
          <a:xfrm>
            <a:off x="9123362" y="2147888"/>
            <a:ext cx="3068638" cy="3641725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8" name="Рисунок 12"/>
          <p:cNvSpPr>
            <a:spLocks noGrp="1"/>
          </p:cNvSpPr>
          <p:nvPr>
            <p:ph type="pic" sz="quarter" idx="14"/>
          </p:nvPr>
        </p:nvSpPr>
        <p:spPr>
          <a:xfrm>
            <a:off x="6054724" y="2147888"/>
            <a:ext cx="3068638" cy="3641725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9" name="Рисунок 12"/>
          <p:cNvSpPr>
            <a:spLocks noGrp="1"/>
          </p:cNvSpPr>
          <p:nvPr>
            <p:ph type="pic" sz="quarter" idx="15"/>
          </p:nvPr>
        </p:nvSpPr>
        <p:spPr>
          <a:xfrm>
            <a:off x="3027362" y="2147888"/>
            <a:ext cx="3068638" cy="3641725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7656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2302042" y="2033338"/>
            <a:ext cx="2791326" cy="2791326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065929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12"/>
          <p:cNvSpPr>
            <a:spLocks noGrp="1"/>
          </p:cNvSpPr>
          <p:nvPr>
            <p:ph type="pic" sz="quarter" idx="13"/>
          </p:nvPr>
        </p:nvSpPr>
        <p:spPr>
          <a:xfrm>
            <a:off x="9123362" y="0"/>
            <a:ext cx="3068638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9" name="Рисунок 12"/>
          <p:cNvSpPr>
            <a:spLocks noGrp="1"/>
          </p:cNvSpPr>
          <p:nvPr>
            <p:ph type="pic" sz="quarter" idx="14"/>
          </p:nvPr>
        </p:nvSpPr>
        <p:spPr>
          <a:xfrm>
            <a:off x="6054724" y="0"/>
            <a:ext cx="3068638" cy="6858000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  <p:sp>
        <p:nvSpPr>
          <p:cNvPr id="10" name="Рисунок 12"/>
          <p:cNvSpPr>
            <a:spLocks noGrp="1"/>
          </p:cNvSpPr>
          <p:nvPr>
            <p:ph type="pic" sz="quarter" idx="15"/>
          </p:nvPr>
        </p:nvSpPr>
        <p:spPr>
          <a:xfrm>
            <a:off x="3027362" y="0"/>
            <a:ext cx="3066845" cy="6858000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1"/>
          </p:nvPr>
        </p:nvSpPr>
        <p:spPr>
          <a:xfrm>
            <a:off x="7716252" y="3807269"/>
            <a:ext cx="2165684" cy="2165684"/>
          </a:xfrm>
          <a:prstGeom prst="donut">
            <a:avLst>
              <a:gd name="adj" fmla="val 7899"/>
            </a:avLst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7716252" y="885693"/>
            <a:ext cx="2165684" cy="2165684"/>
          </a:xfrm>
          <a:prstGeom prst="donut">
            <a:avLst>
              <a:gd name="adj" fmla="val 7899"/>
            </a:avLst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/>
          <p:cNvSpPr>
            <a:spLocks noGrp="1"/>
          </p:cNvSpPr>
          <p:nvPr>
            <p:ph type="pic" sz="quarter" idx="12"/>
          </p:nvPr>
        </p:nvSpPr>
        <p:spPr>
          <a:xfrm>
            <a:off x="2310064" y="3807269"/>
            <a:ext cx="2165684" cy="2165684"/>
          </a:xfrm>
          <a:prstGeom prst="donut">
            <a:avLst>
              <a:gd name="adj" fmla="val 7899"/>
            </a:avLst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5" name="Рисунок 2"/>
          <p:cNvSpPr>
            <a:spLocks noGrp="1"/>
          </p:cNvSpPr>
          <p:nvPr>
            <p:ph type="pic" sz="quarter" idx="13"/>
          </p:nvPr>
        </p:nvSpPr>
        <p:spPr>
          <a:xfrm>
            <a:off x="2310064" y="885693"/>
            <a:ext cx="2165684" cy="2165684"/>
          </a:xfrm>
          <a:prstGeom prst="donut">
            <a:avLst>
              <a:gd name="adj" fmla="val 7899"/>
            </a:avLst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/>
          <p:cNvSpPr>
            <a:spLocks noGrp="1"/>
          </p:cNvSpPr>
          <p:nvPr>
            <p:ph type="pic" sz="quarter" idx="12"/>
          </p:nvPr>
        </p:nvSpPr>
        <p:spPr>
          <a:xfrm>
            <a:off x="7178842" y="3855395"/>
            <a:ext cx="2165684" cy="2165684"/>
          </a:xfrm>
          <a:prstGeom prst="donut">
            <a:avLst>
              <a:gd name="adj" fmla="val 7899"/>
            </a:avLst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5" name="Рисунок 2"/>
          <p:cNvSpPr>
            <a:spLocks noGrp="1"/>
          </p:cNvSpPr>
          <p:nvPr>
            <p:ph type="pic" sz="quarter" idx="13"/>
          </p:nvPr>
        </p:nvSpPr>
        <p:spPr>
          <a:xfrm>
            <a:off x="5013158" y="933819"/>
            <a:ext cx="2165684" cy="2165684"/>
          </a:xfrm>
          <a:prstGeom prst="donut">
            <a:avLst>
              <a:gd name="adj" fmla="val 7899"/>
            </a:avLst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4"/>
          </p:nvPr>
        </p:nvSpPr>
        <p:spPr>
          <a:xfrm>
            <a:off x="2847474" y="3855395"/>
            <a:ext cx="2165684" cy="2165684"/>
          </a:xfrm>
          <a:prstGeom prst="donut">
            <a:avLst>
              <a:gd name="adj" fmla="val 7899"/>
            </a:avLst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/>
          <p:cNvSpPr>
            <a:spLocks noGrp="1"/>
          </p:cNvSpPr>
          <p:nvPr>
            <p:ph type="pic" sz="quarter" idx="13"/>
          </p:nvPr>
        </p:nvSpPr>
        <p:spPr>
          <a:xfrm>
            <a:off x="5013158" y="3067419"/>
            <a:ext cx="2165684" cy="2165684"/>
          </a:xfrm>
          <a:prstGeom prst="donut">
            <a:avLst>
              <a:gd name="adj" fmla="val 7899"/>
            </a:avLst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10"/>
          <p:cNvSpPr>
            <a:spLocks noGrp="1"/>
          </p:cNvSpPr>
          <p:nvPr>
            <p:ph type="pic" sz="quarter" idx="10"/>
          </p:nvPr>
        </p:nvSpPr>
        <p:spPr>
          <a:xfrm>
            <a:off x="9277350" y="0"/>
            <a:ext cx="2914650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5136428" y="2216210"/>
            <a:ext cx="1919143" cy="1919143"/>
          </a:xfrm>
          <a:custGeom>
            <a:avLst/>
            <a:gdLst>
              <a:gd name="connsiteX0" fmla="*/ 959065 w 1919143"/>
              <a:gd name="connsiteY0" fmla="*/ 1 h 1919143"/>
              <a:gd name="connsiteX1" fmla="*/ 1307851 w 1919143"/>
              <a:gd name="connsiteY1" fmla="*/ 144257 h 1919143"/>
              <a:gd name="connsiteX2" fmla="*/ 1774518 w 1919143"/>
              <a:gd name="connsiteY2" fmla="*/ 610430 h 1919143"/>
              <a:gd name="connsiteX3" fmla="*/ 1774887 w 1919143"/>
              <a:gd name="connsiteY3" fmla="*/ 1307851 h 1919143"/>
              <a:gd name="connsiteX4" fmla="*/ 1308714 w 1919143"/>
              <a:gd name="connsiteY4" fmla="*/ 1774518 h 1919143"/>
              <a:gd name="connsiteX5" fmla="*/ 611293 w 1919143"/>
              <a:gd name="connsiteY5" fmla="*/ 1774887 h 1919143"/>
              <a:gd name="connsiteX6" fmla="*/ 144626 w 1919143"/>
              <a:gd name="connsiteY6" fmla="*/ 1308714 h 1919143"/>
              <a:gd name="connsiteX7" fmla="*/ 144257 w 1919143"/>
              <a:gd name="connsiteY7" fmla="*/ 611293 h 1919143"/>
              <a:gd name="connsiteX8" fmla="*/ 610431 w 1919143"/>
              <a:gd name="connsiteY8" fmla="*/ 144626 h 1919143"/>
              <a:gd name="connsiteX9" fmla="*/ 959065 w 1919143"/>
              <a:gd name="connsiteY9" fmla="*/ 1 h 191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9143" h="1919143">
                <a:moveTo>
                  <a:pt x="959065" y="1"/>
                </a:moveTo>
                <a:cubicBezTo>
                  <a:pt x="1085273" y="-66"/>
                  <a:pt x="1211507" y="48014"/>
                  <a:pt x="1307851" y="144257"/>
                </a:cubicBezTo>
                <a:lnTo>
                  <a:pt x="1774518" y="610430"/>
                </a:lnTo>
                <a:cubicBezTo>
                  <a:pt x="1967208" y="802916"/>
                  <a:pt x="1967373" y="1115162"/>
                  <a:pt x="1774887" y="1307851"/>
                </a:cubicBezTo>
                <a:lnTo>
                  <a:pt x="1308714" y="1774518"/>
                </a:lnTo>
                <a:cubicBezTo>
                  <a:pt x="1116228" y="1967208"/>
                  <a:pt x="803983" y="1967373"/>
                  <a:pt x="611293" y="1774887"/>
                </a:cubicBezTo>
                <a:lnTo>
                  <a:pt x="144626" y="1308714"/>
                </a:lnTo>
                <a:cubicBezTo>
                  <a:pt x="-48063" y="1116228"/>
                  <a:pt x="-48229" y="803983"/>
                  <a:pt x="144257" y="611293"/>
                </a:cubicBezTo>
                <a:lnTo>
                  <a:pt x="610431" y="144626"/>
                </a:lnTo>
                <a:cubicBezTo>
                  <a:pt x="706674" y="48281"/>
                  <a:pt x="832856" y="68"/>
                  <a:pt x="959065" y="1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1"/>
          </p:nvPr>
        </p:nvSpPr>
        <p:spPr>
          <a:xfrm>
            <a:off x="2123597" y="2216209"/>
            <a:ext cx="1919143" cy="1919143"/>
          </a:xfrm>
          <a:custGeom>
            <a:avLst/>
            <a:gdLst>
              <a:gd name="connsiteX0" fmla="*/ 959065 w 1919143"/>
              <a:gd name="connsiteY0" fmla="*/ 1 h 1919143"/>
              <a:gd name="connsiteX1" fmla="*/ 1307851 w 1919143"/>
              <a:gd name="connsiteY1" fmla="*/ 144257 h 1919143"/>
              <a:gd name="connsiteX2" fmla="*/ 1774518 w 1919143"/>
              <a:gd name="connsiteY2" fmla="*/ 610430 h 1919143"/>
              <a:gd name="connsiteX3" fmla="*/ 1774887 w 1919143"/>
              <a:gd name="connsiteY3" fmla="*/ 1307851 h 1919143"/>
              <a:gd name="connsiteX4" fmla="*/ 1308714 w 1919143"/>
              <a:gd name="connsiteY4" fmla="*/ 1774518 h 1919143"/>
              <a:gd name="connsiteX5" fmla="*/ 611293 w 1919143"/>
              <a:gd name="connsiteY5" fmla="*/ 1774887 h 1919143"/>
              <a:gd name="connsiteX6" fmla="*/ 144626 w 1919143"/>
              <a:gd name="connsiteY6" fmla="*/ 1308714 h 1919143"/>
              <a:gd name="connsiteX7" fmla="*/ 144257 w 1919143"/>
              <a:gd name="connsiteY7" fmla="*/ 611293 h 1919143"/>
              <a:gd name="connsiteX8" fmla="*/ 610431 w 1919143"/>
              <a:gd name="connsiteY8" fmla="*/ 144626 h 1919143"/>
              <a:gd name="connsiteX9" fmla="*/ 959065 w 1919143"/>
              <a:gd name="connsiteY9" fmla="*/ 1 h 191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9143" h="1919143">
                <a:moveTo>
                  <a:pt x="959065" y="1"/>
                </a:moveTo>
                <a:cubicBezTo>
                  <a:pt x="1085273" y="-66"/>
                  <a:pt x="1211507" y="48014"/>
                  <a:pt x="1307851" y="144257"/>
                </a:cubicBezTo>
                <a:lnTo>
                  <a:pt x="1774518" y="610430"/>
                </a:lnTo>
                <a:cubicBezTo>
                  <a:pt x="1967208" y="802916"/>
                  <a:pt x="1967373" y="1115162"/>
                  <a:pt x="1774887" y="1307851"/>
                </a:cubicBezTo>
                <a:lnTo>
                  <a:pt x="1308714" y="1774518"/>
                </a:lnTo>
                <a:cubicBezTo>
                  <a:pt x="1116228" y="1967208"/>
                  <a:pt x="803983" y="1967373"/>
                  <a:pt x="611293" y="1774887"/>
                </a:cubicBezTo>
                <a:lnTo>
                  <a:pt x="144626" y="1308714"/>
                </a:lnTo>
                <a:cubicBezTo>
                  <a:pt x="-48063" y="1116228"/>
                  <a:pt x="-48229" y="803983"/>
                  <a:pt x="144257" y="611293"/>
                </a:cubicBezTo>
                <a:lnTo>
                  <a:pt x="610431" y="144626"/>
                </a:lnTo>
                <a:cubicBezTo>
                  <a:pt x="706674" y="48281"/>
                  <a:pt x="832856" y="68"/>
                  <a:pt x="959065" y="1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2"/>
          </p:nvPr>
        </p:nvSpPr>
        <p:spPr>
          <a:xfrm>
            <a:off x="8149259" y="2216210"/>
            <a:ext cx="1919143" cy="1919143"/>
          </a:xfrm>
          <a:custGeom>
            <a:avLst/>
            <a:gdLst>
              <a:gd name="connsiteX0" fmla="*/ 959065 w 1919143"/>
              <a:gd name="connsiteY0" fmla="*/ 1 h 1919143"/>
              <a:gd name="connsiteX1" fmla="*/ 1307851 w 1919143"/>
              <a:gd name="connsiteY1" fmla="*/ 144257 h 1919143"/>
              <a:gd name="connsiteX2" fmla="*/ 1774518 w 1919143"/>
              <a:gd name="connsiteY2" fmla="*/ 610430 h 1919143"/>
              <a:gd name="connsiteX3" fmla="*/ 1774887 w 1919143"/>
              <a:gd name="connsiteY3" fmla="*/ 1307851 h 1919143"/>
              <a:gd name="connsiteX4" fmla="*/ 1308714 w 1919143"/>
              <a:gd name="connsiteY4" fmla="*/ 1774518 h 1919143"/>
              <a:gd name="connsiteX5" fmla="*/ 611293 w 1919143"/>
              <a:gd name="connsiteY5" fmla="*/ 1774887 h 1919143"/>
              <a:gd name="connsiteX6" fmla="*/ 144626 w 1919143"/>
              <a:gd name="connsiteY6" fmla="*/ 1308714 h 1919143"/>
              <a:gd name="connsiteX7" fmla="*/ 144257 w 1919143"/>
              <a:gd name="connsiteY7" fmla="*/ 611293 h 1919143"/>
              <a:gd name="connsiteX8" fmla="*/ 610431 w 1919143"/>
              <a:gd name="connsiteY8" fmla="*/ 144626 h 1919143"/>
              <a:gd name="connsiteX9" fmla="*/ 959065 w 1919143"/>
              <a:gd name="connsiteY9" fmla="*/ 1 h 191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9143" h="1919143">
                <a:moveTo>
                  <a:pt x="959065" y="1"/>
                </a:moveTo>
                <a:cubicBezTo>
                  <a:pt x="1085273" y="-66"/>
                  <a:pt x="1211507" y="48014"/>
                  <a:pt x="1307851" y="144257"/>
                </a:cubicBezTo>
                <a:lnTo>
                  <a:pt x="1774518" y="610430"/>
                </a:lnTo>
                <a:cubicBezTo>
                  <a:pt x="1967208" y="802916"/>
                  <a:pt x="1967373" y="1115162"/>
                  <a:pt x="1774887" y="1307851"/>
                </a:cubicBezTo>
                <a:lnTo>
                  <a:pt x="1308714" y="1774518"/>
                </a:lnTo>
                <a:cubicBezTo>
                  <a:pt x="1116228" y="1967208"/>
                  <a:pt x="803983" y="1967373"/>
                  <a:pt x="611293" y="1774887"/>
                </a:cubicBezTo>
                <a:lnTo>
                  <a:pt x="144626" y="1308714"/>
                </a:lnTo>
                <a:cubicBezTo>
                  <a:pt x="-48063" y="1116228"/>
                  <a:pt x="-48229" y="803983"/>
                  <a:pt x="144257" y="611293"/>
                </a:cubicBezTo>
                <a:lnTo>
                  <a:pt x="610431" y="144626"/>
                </a:lnTo>
                <a:cubicBezTo>
                  <a:pt x="706674" y="48281"/>
                  <a:pt x="832856" y="68"/>
                  <a:pt x="959065" y="1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10"/>
          </p:nvPr>
        </p:nvSpPr>
        <p:spPr>
          <a:xfrm>
            <a:off x="3" y="1"/>
            <a:ext cx="12191997" cy="6857999"/>
          </a:xfrm>
          <a:custGeom>
            <a:avLst/>
            <a:gdLst>
              <a:gd name="connsiteX0" fmla="*/ 0 w 12191997"/>
              <a:gd name="connsiteY0" fmla="*/ 0 h 6857999"/>
              <a:gd name="connsiteX1" fmla="*/ 12191997 w 12191997"/>
              <a:gd name="connsiteY1" fmla="*/ 0 h 6857999"/>
              <a:gd name="connsiteX2" fmla="*/ 12191997 w 12191997"/>
              <a:gd name="connsiteY2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1997" h="6857999">
                <a:moveTo>
                  <a:pt x="0" y="0"/>
                </a:moveTo>
                <a:lnTo>
                  <a:pt x="12191997" y="0"/>
                </a:lnTo>
                <a:lnTo>
                  <a:pt x="12191997" y="6857999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/>
          <p:cNvSpPr>
            <a:spLocks noGrp="1"/>
          </p:cNvSpPr>
          <p:nvPr>
            <p:ph type="pic" sz="quarter" idx="12"/>
          </p:nvPr>
        </p:nvSpPr>
        <p:spPr>
          <a:xfrm>
            <a:off x="6190541" y="0"/>
            <a:ext cx="2897188" cy="3429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3"/>
          </p:nvPr>
        </p:nvSpPr>
        <p:spPr>
          <a:xfrm>
            <a:off x="9294812" y="0"/>
            <a:ext cx="2897188" cy="3429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4"/>
          </p:nvPr>
        </p:nvSpPr>
        <p:spPr>
          <a:xfrm>
            <a:off x="3086270" y="0"/>
            <a:ext cx="2897188" cy="3429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897188" cy="3429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2"/>
          <p:cNvSpPr>
            <a:spLocks noGrp="1"/>
          </p:cNvSpPr>
          <p:nvPr>
            <p:ph type="pic" sz="quarter" idx="17"/>
          </p:nvPr>
        </p:nvSpPr>
        <p:spPr>
          <a:xfrm>
            <a:off x="6325540" y="3429000"/>
            <a:ext cx="2193620" cy="126492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6"/>
          </p:nvPr>
        </p:nvSpPr>
        <p:spPr>
          <a:xfrm>
            <a:off x="8824900" y="3429000"/>
            <a:ext cx="2193620" cy="126492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5"/>
          </p:nvPr>
        </p:nvSpPr>
        <p:spPr>
          <a:xfrm>
            <a:off x="6325540" y="1859340"/>
            <a:ext cx="2193620" cy="126492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/>
          </p:nvPr>
        </p:nvSpPr>
        <p:spPr>
          <a:xfrm>
            <a:off x="8824900" y="1859340"/>
            <a:ext cx="2193620" cy="126492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1620920" y="785647"/>
            <a:ext cx="1524000" cy="1524000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/>
          </p:nvPr>
        </p:nvSpPr>
        <p:spPr>
          <a:xfrm>
            <a:off x="1620920" y="2686636"/>
            <a:ext cx="1524000" cy="1524000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2"/>
          </p:nvPr>
        </p:nvSpPr>
        <p:spPr>
          <a:xfrm>
            <a:off x="1620920" y="4587625"/>
            <a:ext cx="1524000" cy="1524000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957136" y="1026695"/>
            <a:ext cx="2197768" cy="3994484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0" name="Рисунок 3"/>
          <p:cNvSpPr>
            <a:spLocks noGrp="1"/>
          </p:cNvSpPr>
          <p:nvPr>
            <p:ph type="pic" sz="quarter" idx="11"/>
          </p:nvPr>
        </p:nvSpPr>
        <p:spPr>
          <a:xfrm>
            <a:off x="4997116" y="1026695"/>
            <a:ext cx="2197768" cy="3994484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1" name="Рисунок 3"/>
          <p:cNvSpPr>
            <a:spLocks noGrp="1"/>
          </p:cNvSpPr>
          <p:nvPr>
            <p:ph type="pic" sz="quarter" idx="12"/>
          </p:nvPr>
        </p:nvSpPr>
        <p:spPr>
          <a:xfrm>
            <a:off x="8037093" y="1026695"/>
            <a:ext cx="2197768" cy="3994484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3"/>
          <p:cNvSpPr>
            <a:spLocks noGrp="1"/>
          </p:cNvSpPr>
          <p:nvPr>
            <p:ph type="pic" sz="quarter" idx="12"/>
          </p:nvPr>
        </p:nvSpPr>
        <p:spPr>
          <a:xfrm>
            <a:off x="6394660" y="1264920"/>
            <a:ext cx="5797340" cy="5593079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2"/>
          </p:nvPr>
        </p:nvSpPr>
        <p:spPr>
          <a:xfrm>
            <a:off x="1018047" y="286553"/>
            <a:ext cx="3038957" cy="6511058"/>
          </a:xfrm>
          <a:custGeom>
            <a:avLst/>
            <a:gdLst>
              <a:gd name="connsiteX0" fmla="*/ 1226680 w 3038957"/>
              <a:gd name="connsiteY0" fmla="*/ 5325808 h 6511058"/>
              <a:gd name="connsiteX1" fmla="*/ 1259282 w 3038957"/>
              <a:gd name="connsiteY1" fmla="*/ 5332407 h 6511058"/>
              <a:gd name="connsiteX2" fmla="*/ 1310923 w 3038957"/>
              <a:gd name="connsiteY2" fmla="*/ 5460325 h 6511058"/>
              <a:gd name="connsiteX3" fmla="*/ 1293796 w 3038957"/>
              <a:gd name="connsiteY3" fmla="*/ 5510543 h 6511058"/>
              <a:gd name="connsiteX4" fmla="*/ 1264418 w 3038957"/>
              <a:gd name="connsiteY4" fmla="*/ 5528552 h 6511058"/>
              <a:gd name="connsiteX5" fmla="*/ 1271145 w 3038957"/>
              <a:gd name="connsiteY5" fmla="*/ 5576959 h 6511058"/>
              <a:gd name="connsiteX6" fmla="*/ 1234406 w 3038957"/>
              <a:gd name="connsiteY6" fmla="*/ 5684682 h 6511058"/>
              <a:gd name="connsiteX7" fmla="*/ 1210828 w 3038957"/>
              <a:gd name="connsiteY7" fmla="*/ 5685683 h 6511058"/>
              <a:gd name="connsiteX8" fmla="*/ 1225843 w 3038957"/>
              <a:gd name="connsiteY8" fmla="*/ 5709792 h 6511058"/>
              <a:gd name="connsiteX9" fmla="*/ 1197668 w 3038957"/>
              <a:gd name="connsiteY9" fmla="*/ 5792407 h 6511058"/>
              <a:gd name="connsiteX10" fmla="*/ 1124578 w 3038957"/>
              <a:gd name="connsiteY10" fmla="*/ 5795508 h 6511058"/>
              <a:gd name="connsiteX11" fmla="*/ 1103765 w 3038957"/>
              <a:gd name="connsiteY11" fmla="*/ 5788410 h 6511058"/>
              <a:gd name="connsiteX12" fmla="*/ 1117852 w 3038957"/>
              <a:gd name="connsiteY12" fmla="*/ 5747103 h 6511058"/>
              <a:gd name="connsiteX13" fmla="*/ 1116925 w 3038957"/>
              <a:gd name="connsiteY13" fmla="*/ 5681687 h 6511058"/>
              <a:gd name="connsiteX14" fmla="*/ 1137741 w 3038957"/>
              <a:gd name="connsiteY14" fmla="*/ 5688786 h 6511058"/>
              <a:gd name="connsiteX15" fmla="*/ 1118763 w 3038957"/>
              <a:gd name="connsiteY15" fmla="*/ 5608172 h 6511058"/>
              <a:gd name="connsiteX16" fmla="*/ 1212129 w 3038957"/>
              <a:gd name="connsiteY16" fmla="*/ 5334409 h 6511058"/>
              <a:gd name="connsiteX17" fmla="*/ 1226680 w 3038957"/>
              <a:gd name="connsiteY17" fmla="*/ 5325808 h 6511058"/>
              <a:gd name="connsiteX18" fmla="*/ 958870 w 3038957"/>
              <a:gd name="connsiteY18" fmla="*/ 5238993 h 6511058"/>
              <a:gd name="connsiteX19" fmla="*/ 947545 w 3038957"/>
              <a:gd name="connsiteY19" fmla="*/ 5272202 h 6511058"/>
              <a:gd name="connsiteX20" fmla="*/ 994975 w 3038957"/>
              <a:gd name="connsiteY20" fmla="*/ 5269390 h 6511058"/>
              <a:gd name="connsiteX21" fmla="*/ 958870 w 3038957"/>
              <a:gd name="connsiteY21" fmla="*/ 5238993 h 6511058"/>
              <a:gd name="connsiteX22" fmla="*/ 951344 w 3038957"/>
              <a:gd name="connsiteY22" fmla="*/ 4634256 h 6511058"/>
              <a:gd name="connsiteX23" fmla="*/ 972157 w 3038957"/>
              <a:gd name="connsiteY23" fmla="*/ 4641355 h 6511058"/>
              <a:gd name="connsiteX24" fmla="*/ 1007988 w 3038957"/>
              <a:gd name="connsiteY24" fmla="*/ 4672562 h 6511058"/>
              <a:gd name="connsiteX25" fmla="*/ 999425 w 3038957"/>
              <a:gd name="connsiteY25" fmla="*/ 4697671 h 6511058"/>
              <a:gd name="connsiteX26" fmla="*/ 952269 w 3038957"/>
              <a:gd name="connsiteY26" fmla="*/ 4699671 h 6511058"/>
              <a:gd name="connsiteX27" fmla="*/ 919884 w 3038957"/>
              <a:gd name="connsiteY27" fmla="*/ 4651557 h 6511058"/>
              <a:gd name="connsiteX28" fmla="*/ 951344 w 3038957"/>
              <a:gd name="connsiteY28" fmla="*/ 4634256 h 6511058"/>
              <a:gd name="connsiteX29" fmla="*/ 1549114 w 3038957"/>
              <a:gd name="connsiteY29" fmla="*/ 4625645 h 6511058"/>
              <a:gd name="connsiteX30" fmla="*/ 1590743 w 3038957"/>
              <a:gd name="connsiteY30" fmla="*/ 4639843 h 6511058"/>
              <a:gd name="connsiteX31" fmla="*/ 1664758 w 3038957"/>
              <a:gd name="connsiteY31" fmla="*/ 4702155 h 6511058"/>
              <a:gd name="connsiteX32" fmla="*/ 1622495 w 3038957"/>
              <a:gd name="connsiteY32" fmla="*/ 4826078 h 6511058"/>
              <a:gd name="connsiteX33" fmla="*/ 1676623 w 3038957"/>
              <a:gd name="connsiteY33" fmla="*/ 4946709 h 6511058"/>
              <a:gd name="connsiteX34" fmla="*/ 1653044 w 3038957"/>
              <a:gd name="connsiteY34" fmla="*/ 4947709 h 6511058"/>
              <a:gd name="connsiteX35" fmla="*/ 1659773 w 3038957"/>
              <a:gd name="connsiteY35" fmla="*/ 4996115 h 6511058"/>
              <a:gd name="connsiteX36" fmla="*/ 1580494 w 3038957"/>
              <a:gd name="connsiteY36" fmla="*/ 5228572 h 6511058"/>
              <a:gd name="connsiteX37" fmla="*/ 1613560 w 3038957"/>
              <a:gd name="connsiteY37" fmla="*/ 5267878 h 6511058"/>
              <a:gd name="connsiteX38" fmla="*/ 1581031 w 3038957"/>
              <a:gd name="connsiteY38" fmla="*/ 5506333 h 6511058"/>
              <a:gd name="connsiteX39" fmla="*/ 1560215 w 3038957"/>
              <a:gd name="connsiteY39" fmla="*/ 5499233 h 6511058"/>
              <a:gd name="connsiteX40" fmla="*/ 1575230 w 3038957"/>
              <a:gd name="connsiteY40" fmla="*/ 5523342 h 6511058"/>
              <a:gd name="connsiteX41" fmla="*/ 1473578 w 3038957"/>
              <a:gd name="connsiteY41" fmla="*/ 5821404 h 6511058"/>
              <a:gd name="connsiteX42" fmla="*/ 1435636 w 3038957"/>
              <a:gd name="connsiteY42" fmla="*/ 5864523 h 6511058"/>
              <a:gd name="connsiteX43" fmla="*/ 1445126 w 3038957"/>
              <a:gd name="connsiteY43" fmla="*/ 5904829 h 6511058"/>
              <a:gd name="connsiteX44" fmla="*/ 1407460 w 3038957"/>
              <a:gd name="connsiteY44" fmla="*/ 5947138 h 6511058"/>
              <a:gd name="connsiteX45" fmla="*/ 1342936 w 3038957"/>
              <a:gd name="connsiteY45" fmla="*/ 5925133 h 6511058"/>
              <a:gd name="connsiteX46" fmla="*/ 1359786 w 3038957"/>
              <a:gd name="connsiteY46" fmla="*/ 5875724 h 6511058"/>
              <a:gd name="connsiteX47" fmla="*/ 1353059 w 3038957"/>
              <a:gd name="connsiteY47" fmla="*/ 5827319 h 6511058"/>
              <a:gd name="connsiteX48" fmla="*/ 1373875 w 3038957"/>
              <a:gd name="connsiteY48" fmla="*/ 5834418 h 6511058"/>
              <a:gd name="connsiteX49" fmla="*/ 1338726 w 3038957"/>
              <a:gd name="connsiteY49" fmla="*/ 5794402 h 6511058"/>
              <a:gd name="connsiteX50" fmla="*/ 1367423 w 3038957"/>
              <a:gd name="connsiteY50" fmla="*/ 5785201 h 6511058"/>
              <a:gd name="connsiteX51" fmla="*/ 1386791 w 3038957"/>
              <a:gd name="connsiteY51" fmla="*/ 5653469 h 6511058"/>
              <a:gd name="connsiteX52" fmla="*/ 1409441 w 3038957"/>
              <a:gd name="connsiteY52" fmla="*/ 5587054 h 6511058"/>
              <a:gd name="connsiteX53" fmla="*/ 1526366 w 3038957"/>
              <a:gd name="connsiteY53" fmla="*/ 5107942 h 6511058"/>
              <a:gd name="connsiteX54" fmla="*/ 1560067 w 3038957"/>
              <a:gd name="connsiteY54" fmla="*/ 5009128 h 6511058"/>
              <a:gd name="connsiteX55" fmla="*/ 1524919 w 3038957"/>
              <a:gd name="connsiteY55" fmla="*/ 4969111 h 6511058"/>
              <a:gd name="connsiteX56" fmla="*/ 1544808 w 3038957"/>
              <a:gd name="connsiteY56" fmla="*/ 4910796 h 6511058"/>
              <a:gd name="connsiteX57" fmla="*/ 1538081 w 3038957"/>
              <a:gd name="connsiteY57" fmla="*/ 4862389 h 6511058"/>
              <a:gd name="connsiteX58" fmla="*/ 1575745 w 3038957"/>
              <a:gd name="connsiteY58" fmla="*/ 4820080 h 6511058"/>
              <a:gd name="connsiteX59" fmla="*/ 1578784 w 3038957"/>
              <a:gd name="connsiteY59" fmla="*/ 4811171 h 6511058"/>
              <a:gd name="connsiteX60" fmla="*/ 1549114 w 3038957"/>
              <a:gd name="connsiteY60" fmla="*/ 4625645 h 6511058"/>
              <a:gd name="connsiteX61" fmla="*/ 2009936 w 3038957"/>
              <a:gd name="connsiteY61" fmla="*/ 4384975 h 6511058"/>
              <a:gd name="connsiteX62" fmla="*/ 2032830 w 3038957"/>
              <a:gd name="connsiteY62" fmla="*/ 4392783 h 6511058"/>
              <a:gd name="connsiteX63" fmla="*/ 2121227 w 3038957"/>
              <a:gd name="connsiteY63" fmla="*/ 4617325 h 6511058"/>
              <a:gd name="connsiteX64" fmla="*/ 2087527 w 3038957"/>
              <a:gd name="connsiteY64" fmla="*/ 4716140 h 6511058"/>
              <a:gd name="connsiteX65" fmla="*/ 2125974 w 3038957"/>
              <a:gd name="connsiteY65" fmla="*/ 5025816 h 6511058"/>
              <a:gd name="connsiteX66" fmla="*/ 2123212 w 3038957"/>
              <a:gd name="connsiteY66" fmla="*/ 5033915 h 6511058"/>
              <a:gd name="connsiteX67" fmla="*/ 2225939 w 3038957"/>
              <a:gd name="connsiteY67" fmla="*/ 5291373 h 6511058"/>
              <a:gd name="connsiteX68" fmla="*/ 2169311 w 3038957"/>
              <a:gd name="connsiteY68" fmla="*/ 5457414 h 6511058"/>
              <a:gd name="connsiteX69" fmla="*/ 2270869 w 3038957"/>
              <a:gd name="connsiteY69" fmla="*/ 5575233 h 6511058"/>
              <a:gd name="connsiteX70" fmla="*/ 2297730 w 3038957"/>
              <a:gd name="connsiteY70" fmla="*/ 5639547 h 6511058"/>
              <a:gd name="connsiteX71" fmla="*/ 2209889 w 3038957"/>
              <a:gd name="connsiteY71" fmla="*/ 5897113 h 6511058"/>
              <a:gd name="connsiteX72" fmla="*/ 2184229 w 3038957"/>
              <a:gd name="connsiteY72" fmla="*/ 5897402 h 6511058"/>
              <a:gd name="connsiteX73" fmla="*/ 2214779 w 3038957"/>
              <a:gd name="connsiteY73" fmla="*/ 6019033 h 6511058"/>
              <a:gd name="connsiteX74" fmla="*/ 2163952 w 3038957"/>
              <a:gd name="connsiteY74" fmla="*/ 6168065 h 6511058"/>
              <a:gd name="connsiteX75" fmla="*/ 2091110 w 3038957"/>
              <a:gd name="connsiteY75" fmla="*/ 6245393 h 6511058"/>
              <a:gd name="connsiteX76" fmla="*/ 2000506 w 3038957"/>
              <a:gd name="connsiteY76" fmla="*/ 6511058 h 6511058"/>
              <a:gd name="connsiteX77" fmla="*/ 1956795 w 3038957"/>
              <a:gd name="connsiteY77" fmla="*/ 6496150 h 6511058"/>
              <a:gd name="connsiteX78" fmla="*/ 1955868 w 3038957"/>
              <a:gd name="connsiteY78" fmla="*/ 6430734 h 6511058"/>
              <a:gd name="connsiteX79" fmla="*/ 1979446 w 3038957"/>
              <a:gd name="connsiteY79" fmla="*/ 6429733 h 6511058"/>
              <a:gd name="connsiteX80" fmla="*/ 1943616 w 3038957"/>
              <a:gd name="connsiteY80" fmla="*/ 6398526 h 6511058"/>
              <a:gd name="connsiteX81" fmla="*/ 2019855 w 3038957"/>
              <a:gd name="connsiteY81" fmla="*/ 6174980 h 6511058"/>
              <a:gd name="connsiteX82" fmla="*/ 1925984 w 3038957"/>
              <a:gd name="connsiteY82" fmla="*/ 6095948 h 6511058"/>
              <a:gd name="connsiteX83" fmla="*/ 1835088 w 3038957"/>
              <a:gd name="connsiteY83" fmla="*/ 6158078 h 6511058"/>
              <a:gd name="connsiteX84" fmla="*/ 1812193 w 3038957"/>
              <a:gd name="connsiteY84" fmla="*/ 6150270 h 6511058"/>
              <a:gd name="connsiteX85" fmla="*/ 1766875 w 3038957"/>
              <a:gd name="connsiteY85" fmla="*/ 6078755 h 6511058"/>
              <a:gd name="connsiteX86" fmla="*/ 1857202 w 3038957"/>
              <a:gd name="connsiteY86" fmla="*/ 5813900 h 6511058"/>
              <a:gd name="connsiteX87" fmla="*/ 1822055 w 3038957"/>
              <a:gd name="connsiteY87" fmla="*/ 5773885 h 6511058"/>
              <a:gd name="connsiteX88" fmla="*/ 1856031 w 3038957"/>
              <a:gd name="connsiteY88" fmla="*/ 5674261 h 6511058"/>
              <a:gd name="connsiteX89" fmla="*/ 1830325 w 3038957"/>
              <a:gd name="connsiteY89" fmla="*/ 5545241 h 6511058"/>
              <a:gd name="connsiteX90" fmla="*/ 1862466 w 3038957"/>
              <a:gd name="connsiteY90" fmla="*/ 5519132 h 6511058"/>
              <a:gd name="connsiteX91" fmla="*/ 1838644 w 3038957"/>
              <a:gd name="connsiteY91" fmla="*/ 5445907 h 6511058"/>
              <a:gd name="connsiteX92" fmla="*/ 1878145 w 3038957"/>
              <a:gd name="connsiteY92" fmla="*/ 5330084 h 6511058"/>
              <a:gd name="connsiteX93" fmla="*/ 1845077 w 3038957"/>
              <a:gd name="connsiteY93" fmla="*/ 5290777 h 6511058"/>
              <a:gd name="connsiteX94" fmla="*/ 1850601 w 3038957"/>
              <a:gd name="connsiteY94" fmla="*/ 5274578 h 6511058"/>
              <a:gd name="connsiteX95" fmla="*/ 1900796 w 3038957"/>
              <a:gd name="connsiteY95" fmla="*/ 5263669 h 6511058"/>
              <a:gd name="connsiteX96" fmla="*/ 1864689 w 3038957"/>
              <a:gd name="connsiteY96" fmla="*/ 5233271 h 6511058"/>
              <a:gd name="connsiteX97" fmla="*/ 1896830 w 3038957"/>
              <a:gd name="connsiteY97" fmla="*/ 5207161 h 6511058"/>
              <a:gd name="connsiteX98" fmla="*/ 1895903 w 3038957"/>
              <a:gd name="connsiteY98" fmla="*/ 5141746 h 6511058"/>
              <a:gd name="connsiteX99" fmla="*/ 1929879 w 3038957"/>
              <a:gd name="connsiteY99" fmla="*/ 5042122 h 6511058"/>
              <a:gd name="connsiteX100" fmla="*/ 1953457 w 3038957"/>
              <a:gd name="connsiteY100" fmla="*/ 5041122 h 6511058"/>
              <a:gd name="connsiteX101" fmla="*/ 1938166 w 3038957"/>
              <a:gd name="connsiteY101" fmla="*/ 5017824 h 6511058"/>
              <a:gd name="connsiteX102" fmla="*/ 2005487 w 3038957"/>
              <a:gd name="connsiteY102" fmla="*/ 4956696 h 6511058"/>
              <a:gd name="connsiteX103" fmla="*/ 1980706 w 3038957"/>
              <a:gd name="connsiteY103" fmla="*/ 4893090 h 6511058"/>
              <a:gd name="connsiteX104" fmla="*/ 2023245 w 3038957"/>
              <a:gd name="connsiteY104" fmla="*/ 4768358 h 6511058"/>
              <a:gd name="connsiteX105" fmla="*/ 1987821 w 3038957"/>
              <a:gd name="connsiteY105" fmla="*/ 4729151 h 6511058"/>
              <a:gd name="connsiteX106" fmla="*/ 2019035 w 3038957"/>
              <a:gd name="connsiteY106" fmla="*/ 4637627 h 6511058"/>
              <a:gd name="connsiteX107" fmla="*/ 1973197 w 3038957"/>
              <a:gd name="connsiteY107" fmla="*/ 4492699 h 6511058"/>
              <a:gd name="connsiteX108" fmla="*/ 741142 w 3038957"/>
              <a:gd name="connsiteY108" fmla="*/ 3710849 h 6511058"/>
              <a:gd name="connsiteX109" fmla="*/ 714525 w 3038957"/>
              <a:gd name="connsiteY109" fmla="*/ 3720759 h 6511058"/>
              <a:gd name="connsiteX110" fmla="*/ 672262 w 3038957"/>
              <a:gd name="connsiteY110" fmla="*/ 3844681 h 6511058"/>
              <a:gd name="connsiteX111" fmla="*/ 707703 w 3038957"/>
              <a:gd name="connsiteY111" fmla="*/ 4088234 h 6511058"/>
              <a:gd name="connsiteX112" fmla="*/ 727559 w 3038957"/>
              <a:gd name="connsiteY112" fmla="*/ 4104952 h 6511058"/>
              <a:gd name="connsiteX113" fmla="*/ 690576 w 3038957"/>
              <a:gd name="connsiteY113" fmla="*/ 4138451 h 6511058"/>
              <a:gd name="connsiteX114" fmla="*/ 728762 w 3038957"/>
              <a:gd name="connsiteY114" fmla="*/ 4169558 h 6511058"/>
              <a:gd name="connsiteX115" fmla="*/ 884834 w 3038957"/>
              <a:gd name="connsiteY115" fmla="*/ 4195660 h 6511058"/>
              <a:gd name="connsiteX116" fmla="*/ 941461 w 3038957"/>
              <a:gd name="connsiteY116" fmla="*/ 4029620 h 6511058"/>
              <a:gd name="connsiteX117" fmla="*/ 908395 w 3038957"/>
              <a:gd name="connsiteY117" fmla="*/ 3990313 h 6511058"/>
              <a:gd name="connsiteX118" fmla="*/ 928284 w 3038957"/>
              <a:gd name="connsiteY118" fmla="*/ 3931997 h 6511058"/>
              <a:gd name="connsiteX119" fmla="*/ 845706 w 3038957"/>
              <a:gd name="connsiteY119" fmla="*/ 3894792 h 6511058"/>
              <a:gd name="connsiteX120" fmla="*/ 873881 w 3038957"/>
              <a:gd name="connsiteY120" fmla="*/ 3812177 h 6511058"/>
              <a:gd name="connsiteX121" fmla="*/ 741142 w 3038957"/>
              <a:gd name="connsiteY121" fmla="*/ 3710849 h 6511058"/>
              <a:gd name="connsiteX122" fmla="*/ 733487 w 3038957"/>
              <a:gd name="connsiteY122" fmla="*/ 3597027 h 6511058"/>
              <a:gd name="connsiteX123" fmla="*/ 748501 w 3038957"/>
              <a:gd name="connsiteY123" fmla="*/ 3621135 h 6511058"/>
              <a:gd name="connsiteX124" fmla="*/ 701348 w 3038957"/>
              <a:gd name="connsiteY124" fmla="*/ 3623137 h 6511058"/>
              <a:gd name="connsiteX125" fmla="*/ 813953 w 3038957"/>
              <a:gd name="connsiteY125" fmla="*/ 3708555 h 6511058"/>
              <a:gd name="connsiteX126" fmla="*/ 866227 w 3038957"/>
              <a:gd name="connsiteY126" fmla="*/ 3698354 h 6511058"/>
              <a:gd name="connsiteX127" fmla="*/ 868989 w 3038957"/>
              <a:gd name="connsiteY127" fmla="*/ 3690256 h 6511058"/>
              <a:gd name="connsiteX128" fmla="*/ 777881 w 3038957"/>
              <a:gd name="connsiteY128" fmla="*/ 3603125 h 6511058"/>
              <a:gd name="connsiteX129" fmla="*/ 2177070 w 3038957"/>
              <a:gd name="connsiteY129" fmla="*/ 3123162 h 6511058"/>
              <a:gd name="connsiteX130" fmla="*/ 2213231 w 3038957"/>
              <a:gd name="connsiteY130" fmla="*/ 3136372 h 6511058"/>
              <a:gd name="connsiteX131" fmla="*/ 2263707 w 3038957"/>
              <a:gd name="connsiteY131" fmla="*/ 3206109 h 6511058"/>
              <a:gd name="connsiteX132" fmla="*/ 2254709 w 3038957"/>
              <a:gd name="connsiteY132" fmla="*/ 3222335 h 6511058"/>
              <a:gd name="connsiteX133" fmla="*/ 2233580 w 3038957"/>
              <a:gd name="connsiteY133" fmla="*/ 3221226 h 6511058"/>
              <a:gd name="connsiteX134" fmla="*/ 2242808 w 3038957"/>
              <a:gd name="connsiteY134" fmla="*/ 3243794 h 6511058"/>
              <a:gd name="connsiteX135" fmla="*/ 2223506 w 3038957"/>
              <a:gd name="connsiteY135" fmla="*/ 3278601 h 6511058"/>
              <a:gd name="connsiteX136" fmla="*/ 2205425 w 3038957"/>
              <a:gd name="connsiteY136" fmla="*/ 3271996 h 6511058"/>
              <a:gd name="connsiteX137" fmla="*/ 2219007 w 3038957"/>
              <a:gd name="connsiteY137" fmla="*/ 3286714 h 6511058"/>
              <a:gd name="connsiteX138" fmla="*/ 2204204 w 3038957"/>
              <a:gd name="connsiteY138" fmla="*/ 3313408 h 6511058"/>
              <a:gd name="connsiteX139" fmla="*/ 2148152 w 3038957"/>
              <a:gd name="connsiteY139" fmla="*/ 3292932 h 6511058"/>
              <a:gd name="connsiteX140" fmla="*/ 2131524 w 3038957"/>
              <a:gd name="connsiteY140" fmla="*/ 3283711 h 6511058"/>
              <a:gd name="connsiteX141" fmla="*/ 2138926 w 3038957"/>
              <a:gd name="connsiteY141" fmla="*/ 3270364 h 6511058"/>
              <a:gd name="connsiteX142" fmla="*/ 2132744 w 3038957"/>
              <a:gd name="connsiteY142" fmla="*/ 3242298 h 6511058"/>
              <a:gd name="connsiteX143" fmla="*/ 2149375 w 3038957"/>
              <a:gd name="connsiteY143" fmla="*/ 3251521 h 6511058"/>
              <a:gd name="connsiteX144" fmla="*/ 2128016 w 3038957"/>
              <a:gd name="connsiteY144" fmla="*/ 3211618 h 6511058"/>
              <a:gd name="connsiteX145" fmla="*/ 1973976 w 3038957"/>
              <a:gd name="connsiteY145" fmla="*/ 3007113 h 6511058"/>
              <a:gd name="connsiteX146" fmla="*/ 1968027 w 3038957"/>
              <a:gd name="connsiteY146" fmla="*/ 3017843 h 6511058"/>
              <a:gd name="connsiteX147" fmla="*/ 2004333 w 3038957"/>
              <a:gd name="connsiteY147" fmla="*/ 3030791 h 6511058"/>
              <a:gd name="connsiteX148" fmla="*/ 1973976 w 3038957"/>
              <a:gd name="connsiteY148" fmla="*/ 3007113 h 6511058"/>
              <a:gd name="connsiteX149" fmla="*/ 1582099 w 3038957"/>
              <a:gd name="connsiteY149" fmla="*/ 3000410 h 6511058"/>
              <a:gd name="connsiteX150" fmla="*/ 1576470 w 3038957"/>
              <a:gd name="connsiteY150" fmla="*/ 3005678 h 6511058"/>
              <a:gd name="connsiteX151" fmla="*/ 1607223 w 3038957"/>
              <a:gd name="connsiteY151" fmla="*/ 3024273 h 6511058"/>
              <a:gd name="connsiteX152" fmla="*/ 2712383 w 3038957"/>
              <a:gd name="connsiteY152" fmla="*/ 2957729 h 6511058"/>
              <a:gd name="connsiteX153" fmla="*/ 2730675 w 3038957"/>
              <a:gd name="connsiteY153" fmla="*/ 2967873 h 6511058"/>
              <a:gd name="connsiteX154" fmla="*/ 2817544 w 3038957"/>
              <a:gd name="connsiteY154" fmla="*/ 3089617 h 6511058"/>
              <a:gd name="connsiteX155" fmla="*/ 2799839 w 3038957"/>
              <a:gd name="connsiteY155" fmla="*/ 3121544 h 6511058"/>
              <a:gd name="connsiteX156" fmla="*/ 2855340 w 3038957"/>
              <a:gd name="connsiteY156" fmla="*/ 3264560 h 6511058"/>
              <a:gd name="connsiteX157" fmla="*/ 2853889 w 3038957"/>
              <a:gd name="connsiteY157" fmla="*/ 3267176 h 6511058"/>
              <a:gd name="connsiteX158" fmla="*/ 2954549 w 3038957"/>
              <a:gd name="connsiteY158" fmla="*/ 3407176 h 6511058"/>
              <a:gd name="connsiteX159" fmla="*/ 2924798 w 3038957"/>
              <a:gd name="connsiteY159" fmla="*/ 3460825 h 6511058"/>
              <a:gd name="connsiteX160" fmla="*/ 3012888 w 3038957"/>
              <a:gd name="connsiteY160" fmla="*/ 3541157 h 6511058"/>
              <a:gd name="connsiteX161" fmla="*/ 3038957 w 3038957"/>
              <a:gd name="connsiteY161" fmla="*/ 3576487 h 6511058"/>
              <a:gd name="connsiteX162" fmla="*/ 2992807 w 3038957"/>
              <a:gd name="connsiteY162" fmla="*/ 3659709 h 6511058"/>
              <a:gd name="connsiteX163" fmla="*/ 2973061 w 3038957"/>
              <a:gd name="connsiteY163" fmla="*/ 3652181 h 6511058"/>
              <a:gd name="connsiteX164" fmla="*/ 3006763 w 3038957"/>
              <a:gd name="connsiteY164" fmla="*/ 3712959 h 6511058"/>
              <a:gd name="connsiteX165" fmla="*/ 2980060 w 3038957"/>
              <a:gd name="connsiteY165" fmla="*/ 3761113 h 6511058"/>
              <a:gd name="connsiteX166" fmla="*/ 2930400 w 3038957"/>
              <a:gd name="connsiteY166" fmla="*/ 3772242 h 6511058"/>
              <a:gd name="connsiteX167" fmla="*/ 2882798 w 3038957"/>
              <a:gd name="connsiteY167" fmla="*/ 3858080 h 6511058"/>
              <a:gd name="connsiteX168" fmla="*/ 2847877 w 3038957"/>
              <a:gd name="connsiteY168" fmla="*/ 3838714 h 6511058"/>
              <a:gd name="connsiteX169" fmla="*/ 2841695 w 3038957"/>
              <a:gd name="connsiteY169" fmla="*/ 3810649 h 6511058"/>
              <a:gd name="connsiteX170" fmla="*/ 2859777 w 3038957"/>
              <a:gd name="connsiteY170" fmla="*/ 3817254 h 6511058"/>
              <a:gd name="connsiteX171" fmla="*/ 2829564 w 3038957"/>
              <a:gd name="connsiteY171" fmla="*/ 3793314 h 6511058"/>
              <a:gd name="connsiteX172" fmla="*/ 2869619 w 3038957"/>
              <a:gd name="connsiteY172" fmla="*/ 3721084 h 6511058"/>
              <a:gd name="connsiteX173" fmla="*/ 2790693 w 3038957"/>
              <a:gd name="connsiteY173" fmla="*/ 3659521 h 6511058"/>
              <a:gd name="connsiteX174" fmla="*/ 2725856 w 3038957"/>
              <a:gd name="connsiteY174" fmla="*/ 3658811 h 6511058"/>
              <a:gd name="connsiteX175" fmla="*/ 2707563 w 3038957"/>
              <a:gd name="connsiteY175" fmla="*/ 3648667 h 6511058"/>
              <a:gd name="connsiteX176" fmla="*/ 2666672 w 3038957"/>
              <a:gd name="connsiteY176" fmla="*/ 3604774 h 6511058"/>
              <a:gd name="connsiteX177" fmla="*/ 2714129 w 3038957"/>
              <a:gd name="connsiteY177" fmla="*/ 3519197 h 6511058"/>
              <a:gd name="connsiteX178" fmla="*/ 2683707 w 3038957"/>
              <a:gd name="connsiteY178" fmla="*/ 3491718 h 6511058"/>
              <a:gd name="connsiteX179" fmla="*/ 2701558 w 3038957"/>
              <a:gd name="connsiteY179" fmla="*/ 3459529 h 6511058"/>
              <a:gd name="connsiteX180" fmla="*/ 2670970 w 3038957"/>
              <a:gd name="connsiteY180" fmla="*/ 3397056 h 6511058"/>
              <a:gd name="connsiteX181" fmla="*/ 2693551 w 3038957"/>
              <a:gd name="connsiteY181" fmla="*/ 3395549 h 6511058"/>
              <a:gd name="connsiteX182" fmla="*/ 2669077 w 3038957"/>
              <a:gd name="connsiteY182" fmla="*/ 3357340 h 6511058"/>
              <a:gd name="connsiteX183" fmla="*/ 2689831 w 3038957"/>
              <a:gd name="connsiteY183" fmla="*/ 3319915 h 6511058"/>
              <a:gd name="connsiteX184" fmla="*/ 2661070 w 3038957"/>
              <a:gd name="connsiteY184" fmla="*/ 3293359 h 6511058"/>
              <a:gd name="connsiteX185" fmla="*/ 2663972 w 3038957"/>
              <a:gd name="connsiteY185" fmla="*/ 3288124 h 6511058"/>
              <a:gd name="connsiteX186" fmla="*/ 2701731 w 3038957"/>
              <a:gd name="connsiteY186" fmla="*/ 3298456 h 6511058"/>
              <a:gd name="connsiteX187" fmla="*/ 2671373 w 3038957"/>
              <a:gd name="connsiteY187" fmla="*/ 3274777 h 6511058"/>
              <a:gd name="connsiteX188" fmla="*/ 2693954 w 3038957"/>
              <a:gd name="connsiteY188" fmla="*/ 3273270 h 6511058"/>
              <a:gd name="connsiteX189" fmla="*/ 2687773 w 3038957"/>
              <a:gd name="connsiteY189" fmla="*/ 3245205 h 6511058"/>
              <a:gd name="connsiteX190" fmla="*/ 2705624 w 3038957"/>
              <a:gd name="connsiteY190" fmla="*/ 3213016 h 6511058"/>
              <a:gd name="connsiteX191" fmla="*/ 2723706 w 3038957"/>
              <a:gd name="connsiteY191" fmla="*/ 3219620 h 6511058"/>
              <a:gd name="connsiteX192" fmla="*/ 2709978 w 3038957"/>
              <a:gd name="connsiteY192" fmla="*/ 3205164 h 6511058"/>
              <a:gd name="connsiteX193" fmla="*/ 2756735 w 3038957"/>
              <a:gd name="connsiteY193" fmla="*/ 3199270 h 6511058"/>
              <a:gd name="connsiteX194" fmla="*/ 2732328 w 3038957"/>
              <a:gd name="connsiteY194" fmla="*/ 3164862 h 6511058"/>
              <a:gd name="connsiteX195" fmla="*/ 2754678 w 3038957"/>
              <a:gd name="connsiteY195" fmla="*/ 3124560 h 6511058"/>
              <a:gd name="connsiteX196" fmla="*/ 2724109 w 3038957"/>
              <a:gd name="connsiteY196" fmla="*/ 3097342 h 6511058"/>
              <a:gd name="connsiteX197" fmla="*/ 2740509 w 3038957"/>
              <a:gd name="connsiteY197" fmla="*/ 3067769 h 6511058"/>
              <a:gd name="connsiteX198" fmla="*/ 2693081 w 3038957"/>
              <a:gd name="connsiteY198" fmla="*/ 2992536 h 6511058"/>
              <a:gd name="connsiteX199" fmla="*/ 2377464 w 3038957"/>
              <a:gd name="connsiteY199" fmla="*/ 2922560 h 6511058"/>
              <a:gd name="connsiteX200" fmla="*/ 2410722 w 3038957"/>
              <a:gd name="connsiteY200" fmla="*/ 2941003 h 6511058"/>
              <a:gd name="connsiteX201" fmla="*/ 2472954 w 3038957"/>
              <a:gd name="connsiteY201" fmla="*/ 2989543 h 6511058"/>
              <a:gd name="connsiteX202" fmla="*/ 2450749 w 3038957"/>
              <a:gd name="connsiteY202" fmla="*/ 3029585 h 6511058"/>
              <a:gd name="connsiteX203" fmla="*/ 2502532 w 3038957"/>
              <a:gd name="connsiteY203" fmla="*/ 3096968 h 6511058"/>
              <a:gd name="connsiteX204" fmla="*/ 2484451 w 3038957"/>
              <a:gd name="connsiteY204" fmla="*/ 3090363 h 6511058"/>
              <a:gd name="connsiteX205" fmla="*/ 2493679 w 3038957"/>
              <a:gd name="connsiteY205" fmla="*/ 3112931 h 6511058"/>
              <a:gd name="connsiteX206" fmla="*/ 2452027 w 3038957"/>
              <a:gd name="connsiteY206" fmla="*/ 3188041 h 6511058"/>
              <a:gd name="connsiteX207" fmla="*/ 2480786 w 3038957"/>
              <a:gd name="connsiteY207" fmla="*/ 3214598 h 6511058"/>
              <a:gd name="connsiteX208" fmla="*/ 2475653 w 3038957"/>
              <a:gd name="connsiteY208" fmla="*/ 3306194 h 6511058"/>
              <a:gd name="connsiteX209" fmla="*/ 2459023 w 3038957"/>
              <a:gd name="connsiteY209" fmla="*/ 3296972 h 6511058"/>
              <a:gd name="connsiteX210" fmla="*/ 2472606 w 3038957"/>
              <a:gd name="connsiteY210" fmla="*/ 3311690 h 6511058"/>
              <a:gd name="connsiteX211" fmla="*/ 2419199 w 3038957"/>
              <a:gd name="connsiteY211" fmla="*/ 3407996 h 6511058"/>
              <a:gd name="connsiteX212" fmla="*/ 2393570 w 3038957"/>
              <a:gd name="connsiteY212" fmla="*/ 3415000 h 6511058"/>
              <a:gd name="connsiteX213" fmla="*/ 2404250 w 3038957"/>
              <a:gd name="connsiteY213" fmla="*/ 3434952 h 6511058"/>
              <a:gd name="connsiteX214" fmla="*/ 2378768 w 3038957"/>
              <a:gd name="connsiteY214" fmla="*/ 3441693 h 6511058"/>
              <a:gd name="connsiteX215" fmla="*/ 2327216 w 3038957"/>
              <a:gd name="connsiteY215" fmla="*/ 3413106 h 6511058"/>
              <a:gd name="connsiteX216" fmla="*/ 2336069 w 3038957"/>
              <a:gd name="connsiteY216" fmla="*/ 3397142 h 6511058"/>
              <a:gd name="connsiteX217" fmla="*/ 2326840 w 3038957"/>
              <a:gd name="connsiteY217" fmla="*/ 3374572 h 6511058"/>
              <a:gd name="connsiteX218" fmla="*/ 2343471 w 3038957"/>
              <a:gd name="connsiteY218" fmla="*/ 3383795 h 6511058"/>
              <a:gd name="connsiteX219" fmla="*/ 2313047 w 3038957"/>
              <a:gd name="connsiteY219" fmla="*/ 3356316 h 6511058"/>
              <a:gd name="connsiteX220" fmla="*/ 2334387 w 3038957"/>
              <a:gd name="connsiteY220" fmla="*/ 3360964 h 6511058"/>
              <a:gd name="connsiteX221" fmla="*/ 2338300 w 3038957"/>
              <a:gd name="connsiteY221" fmla="*/ 3310780 h 6511058"/>
              <a:gd name="connsiteX222" fmla="*/ 2350200 w 3038957"/>
              <a:gd name="connsiteY222" fmla="*/ 3289320 h 6511058"/>
              <a:gd name="connsiteX223" fmla="*/ 2400243 w 3038957"/>
              <a:gd name="connsiteY223" fmla="*/ 3120657 h 6511058"/>
              <a:gd name="connsiteX224" fmla="*/ 2417949 w 3038957"/>
              <a:gd name="connsiteY224" fmla="*/ 3088729 h 6511058"/>
              <a:gd name="connsiteX225" fmla="*/ 2387526 w 3038957"/>
              <a:gd name="connsiteY225" fmla="*/ 3061250 h 6511058"/>
              <a:gd name="connsiteX226" fmla="*/ 2397975 w 3038957"/>
              <a:gd name="connsiteY226" fmla="*/ 3042408 h 6511058"/>
              <a:gd name="connsiteX227" fmla="*/ 2388749 w 3038957"/>
              <a:gd name="connsiteY227" fmla="*/ 3019840 h 6511058"/>
              <a:gd name="connsiteX228" fmla="*/ 2414230 w 3038957"/>
              <a:gd name="connsiteY228" fmla="*/ 3013096 h 6511058"/>
              <a:gd name="connsiteX229" fmla="*/ 2415826 w 3038957"/>
              <a:gd name="connsiteY229" fmla="*/ 3010218 h 6511058"/>
              <a:gd name="connsiteX230" fmla="*/ 2377464 w 3038957"/>
              <a:gd name="connsiteY230" fmla="*/ 2922560 h 6511058"/>
              <a:gd name="connsiteX231" fmla="*/ 2567808 w 3038957"/>
              <a:gd name="connsiteY231" fmla="*/ 2053914 h 6511058"/>
              <a:gd name="connsiteX232" fmla="*/ 2602730 w 3038957"/>
              <a:gd name="connsiteY232" fmla="*/ 2073280 h 6511058"/>
              <a:gd name="connsiteX233" fmla="*/ 2610360 w 3038957"/>
              <a:gd name="connsiteY233" fmla="*/ 2098727 h 6511058"/>
              <a:gd name="connsiteX234" fmla="*/ 2577102 w 3038957"/>
              <a:gd name="connsiteY234" fmla="*/ 2080284 h 6511058"/>
              <a:gd name="connsiteX235" fmla="*/ 2566212 w 3038957"/>
              <a:gd name="connsiteY235" fmla="*/ 2056793 h 6511058"/>
              <a:gd name="connsiteX236" fmla="*/ 2561482 w 3038957"/>
              <a:gd name="connsiteY236" fmla="*/ 2026110 h 6511058"/>
              <a:gd name="connsiteX237" fmla="*/ 2578112 w 3038957"/>
              <a:gd name="connsiteY237" fmla="*/ 2035334 h 6511058"/>
              <a:gd name="connsiteX238" fmla="*/ 2610131 w 3038957"/>
              <a:gd name="connsiteY238" fmla="*/ 2059934 h 6511058"/>
              <a:gd name="connsiteX239" fmla="*/ 2589003 w 3038957"/>
              <a:gd name="connsiteY239" fmla="*/ 2058824 h 6511058"/>
              <a:gd name="connsiteX240" fmla="*/ 2554080 w 3038957"/>
              <a:gd name="connsiteY240" fmla="*/ 2039457 h 6511058"/>
              <a:gd name="connsiteX241" fmla="*/ 2246617 w 3038957"/>
              <a:gd name="connsiteY241" fmla="*/ 1511711 h 6511058"/>
              <a:gd name="connsiteX242" fmla="*/ 2294045 w 3038957"/>
              <a:gd name="connsiteY242" fmla="*/ 1586945 h 6511058"/>
              <a:gd name="connsiteX243" fmla="*/ 2241271 w 3038957"/>
              <a:gd name="connsiteY243" fmla="*/ 1599768 h 6511058"/>
              <a:gd name="connsiteX244" fmla="*/ 2274743 w 3038957"/>
              <a:gd name="connsiteY244" fmla="*/ 1621751 h 6511058"/>
              <a:gd name="connsiteX245" fmla="*/ 2308001 w 3038957"/>
              <a:gd name="connsiteY245" fmla="*/ 1640195 h 6511058"/>
              <a:gd name="connsiteX246" fmla="*/ 2309452 w 3038957"/>
              <a:gd name="connsiteY246" fmla="*/ 1637578 h 6511058"/>
              <a:gd name="connsiteX247" fmla="*/ 2260949 w 3038957"/>
              <a:gd name="connsiteY247" fmla="*/ 1603495 h 6511058"/>
              <a:gd name="connsiteX248" fmla="*/ 2318450 w 3038957"/>
              <a:gd name="connsiteY248" fmla="*/ 1621352 h 6511058"/>
              <a:gd name="connsiteX249" fmla="*/ 2303273 w 3038957"/>
              <a:gd name="connsiteY249" fmla="*/ 1609514 h 6511058"/>
              <a:gd name="connsiteX250" fmla="*/ 2339435 w 3038957"/>
              <a:gd name="connsiteY250" fmla="*/ 1622724 h 6511058"/>
              <a:gd name="connsiteX251" fmla="*/ 2309223 w 3038957"/>
              <a:gd name="connsiteY251" fmla="*/ 1598785 h 6511058"/>
              <a:gd name="connsiteX252" fmla="*/ 2312126 w 3038957"/>
              <a:gd name="connsiteY252" fmla="*/ 1593550 h 6511058"/>
              <a:gd name="connsiteX253" fmla="*/ 2392207 w 3038957"/>
              <a:gd name="connsiteY253" fmla="*/ 1609900 h 6511058"/>
              <a:gd name="connsiteX254" fmla="*/ 2398158 w 3038957"/>
              <a:gd name="connsiteY254" fmla="*/ 1599171 h 6511058"/>
              <a:gd name="connsiteX255" fmla="*/ 2369186 w 3038957"/>
              <a:gd name="connsiteY255" fmla="*/ 1569074 h 6511058"/>
              <a:gd name="connsiteX256" fmla="*/ 2316395 w 3038957"/>
              <a:gd name="connsiteY256" fmla="*/ 1546642 h 6511058"/>
              <a:gd name="connsiteX257" fmla="*/ 2319297 w 3038957"/>
              <a:gd name="connsiteY257" fmla="*/ 1541408 h 6511058"/>
              <a:gd name="connsiteX258" fmla="*/ 2267746 w 3038957"/>
              <a:gd name="connsiteY258" fmla="*/ 1512820 h 6511058"/>
              <a:gd name="connsiteX259" fmla="*/ 2246617 w 3038957"/>
              <a:gd name="connsiteY259" fmla="*/ 1511711 h 6511058"/>
              <a:gd name="connsiteX260" fmla="*/ 568405 w 3038957"/>
              <a:gd name="connsiteY260" fmla="*/ 34 h 6511058"/>
              <a:gd name="connsiteX261" fmla="*/ 601010 w 3038957"/>
              <a:gd name="connsiteY261" fmla="*/ 6632 h 6511058"/>
              <a:gd name="connsiteX262" fmla="*/ 644721 w 3038957"/>
              <a:gd name="connsiteY262" fmla="*/ 21540 h 6511058"/>
              <a:gd name="connsiteX263" fmla="*/ 845704 w 3038957"/>
              <a:gd name="connsiteY263" fmla="*/ 127154 h 6511058"/>
              <a:gd name="connsiteX264" fmla="*/ 1092235 w 3038957"/>
              <a:gd name="connsiteY264" fmla="*/ 174162 h 6511058"/>
              <a:gd name="connsiteX265" fmla="*/ 1113051 w 3038957"/>
              <a:gd name="connsiteY265" fmla="*/ 181261 h 6511058"/>
              <a:gd name="connsiteX266" fmla="*/ 1287696 w 3038957"/>
              <a:gd name="connsiteY266" fmla="*/ 295978 h 6511058"/>
              <a:gd name="connsiteX267" fmla="*/ 1396613 w 3038957"/>
              <a:gd name="connsiteY267" fmla="*/ 324081 h 6511058"/>
              <a:gd name="connsiteX268" fmla="*/ 1481953 w 3038957"/>
              <a:gd name="connsiteY268" fmla="*/ 353186 h 6511058"/>
              <a:gd name="connsiteX269" fmla="*/ 1846502 w 3038957"/>
              <a:gd name="connsiteY269" fmla="*/ 680948 h 6511058"/>
              <a:gd name="connsiteX270" fmla="*/ 1890213 w 3038957"/>
              <a:gd name="connsiteY270" fmla="*/ 695856 h 6511058"/>
              <a:gd name="connsiteX271" fmla="*/ 1907063 w 3038957"/>
              <a:gd name="connsiteY271" fmla="*/ 646449 h 6511058"/>
              <a:gd name="connsiteX272" fmla="*/ 1898256 w 3038957"/>
              <a:gd name="connsiteY272" fmla="*/ 597333 h 6511058"/>
              <a:gd name="connsiteX273" fmla="*/ 1918388 w 3038957"/>
              <a:gd name="connsiteY273" fmla="*/ 613242 h 6511058"/>
              <a:gd name="connsiteX274" fmla="*/ 1941966 w 3038957"/>
              <a:gd name="connsiteY274" fmla="*/ 612241 h 6511058"/>
              <a:gd name="connsiteX275" fmla="*/ 2145713 w 3038957"/>
              <a:gd name="connsiteY275" fmla="*/ 709757 h 6511058"/>
              <a:gd name="connsiteX276" fmla="*/ 2195225 w 3038957"/>
              <a:gd name="connsiteY276" fmla="*/ 707656 h 6511058"/>
              <a:gd name="connsiteX277" fmla="*/ 2246589 w 3038957"/>
              <a:gd name="connsiteY277" fmla="*/ 836383 h 6511058"/>
              <a:gd name="connsiteX278" fmla="*/ 2364362 w 3038957"/>
              <a:gd name="connsiteY278" fmla="*/ 1042916 h 6511058"/>
              <a:gd name="connsiteX279" fmla="*/ 2384495 w 3038957"/>
              <a:gd name="connsiteY279" fmla="*/ 1058823 h 6511058"/>
              <a:gd name="connsiteX280" fmla="*/ 2356043 w 3038957"/>
              <a:gd name="connsiteY280" fmla="*/ 1142249 h 6511058"/>
              <a:gd name="connsiteX281" fmla="*/ 2389109 w 3038957"/>
              <a:gd name="connsiteY281" fmla="*/ 1181555 h 6511058"/>
              <a:gd name="connsiteX282" fmla="*/ 2352370 w 3038957"/>
              <a:gd name="connsiteY282" fmla="*/ 1289279 h 6511058"/>
              <a:gd name="connsiteX283" fmla="*/ 2252942 w 3038957"/>
              <a:gd name="connsiteY283" fmla="*/ 1301482 h 6511058"/>
              <a:gd name="connsiteX284" fmla="*/ 2252663 w 3038957"/>
              <a:gd name="connsiteY284" fmla="*/ 1302300 h 6511058"/>
              <a:gd name="connsiteX285" fmla="*/ 2276917 w 3038957"/>
              <a:gd name="connsiteY285" fmla="*/ 1335521 h 6511058"/>
              <a:gd name="connsiteX286" fmla="*/ 2311839 w 3038957"/>
              <a:gd name="connsiteY286" fmla="*/ 1354887 h 6511058"/>
              <a:gd name="connsiteX287" fmla="*/ 2320692 w 3038957"/>
              <a:gd name="connsiteY287" fmla="*/ 1338924 h 6511058"/>
              <a:gd name="connsiteX288" fmla="*/ 2309802 w 3038957"/>
              <a:gd name="connsiteY288" fmla="*/ 1315433 h 6511058"/>
              <a:gd name="connsiteX289" fmla="*/ 2326642 w 3038957"/>
              <a:gd name="connsiteY289" fmla="*/ 1328194 h 6511058"/>
              <a:gd name="connsiteX290" fmla="*/ 2344724 w 3038957"/>
              <a:gd name="connsiteY290" fmla="*/ 1334799 h 6511058"/>
              <a:gd name="connsiteX291" fmla="*/ 2509848 w 3038957"/>
              <a:gd name="connsiteY291" fmla="*/ 1436977 h 6511058"/>
              <a:gd name="connsiteX292" fmla="*/ 2547817 w 3038957"/>
              <a:gd name="connsiteY292" fmla="*/ 1450848 h 6511058"/>
              <a:gd name="connsiteX293" fmla="*/ 2598148 w 3038957"/>
              <a:gd name="connsiteY293" fmla="*/ 1520848 h 6511058"/>
              <a:gd name="connsiteX294" fmla="*/ 2706145 w 3038957"/>
              <a:gd name="connsiteY294" fmla="*/ 1643699 h 6511058"/>
              <a:gd name="connsiteX295" fmla="*/ 2722986 w 3038957"/>
              <a:gd name="connsiteY295" fmla="*/ 1656460 h 6511058"/>
              <a:gd name="connsiteX296" fmla="*/ 2708038 w 3038957"/>
              <a:gd name="connsiteY296" fmla="*/ 1683417 h 6511058"/>
              <a:gd name="connsiteX297" fmla="*/ 2736797 w 3038957"/>
              <a:gd name="connsiteY297" fmla="*/ 1709972 h 6511058"/>
              <a:gd name="connsiteX298" fmla="*/ 2717495 w 3038957"/>
              <a:gd name="connsiteY298" fmla="*/ 1744780 h 6511058"/>
              <a:gd name="connsiteX299" fmla="*/ 2641913 w 3038957"/>
              <a:gd name="connsiteY299" fmla="*/ 1720316 h 6511058"/>
              <a:gd name="connsiteX300" fmla="*/ 2628560 w 3038957"/>
              <a:gd name="connsiteY300" fmla="*/ 1744393 h 6511058"/>
              <a:gd name="connsiteX301" fmla="*/ 2647084 w 3038957"/>
              <a:gd name="connsiteY301" fmla="*/ 1793332 h 6511058"/>
              <a:gd name="connsiteX302" fmla="*/ 2642730 w 3038957"/>
              <a:gd name="connsiteY302" fmla="*/ 1801183 h 6511058"/>
              <a:gd name="connsiteX303" fmla="*/ 2603308 w 3038957"/>
              <a:gd name="connsiteY303" fmla="*/ 1789929 h 6511058"/>
              <a:gd name="connsiteX304" fmla="*/ 2570655 w 3038957"/>
              <a:gd name="connsiteY304" fmla="*/ 1848812 h 6511058"/>
              <a:gd name="connsiteX305" fmla="*/ 2593676 w 3038957"/>
              <a:gd name="connsiteY305" fmla="*/ 1889638 h 6511058"/>
              <a:gd name="connsiteX306" fmla="*/ 2569875 w 3038957"/>
              <a:gd name="connsiteY306" fmla="*/ 1932559 h 6511058"/>
              <a:gd name="connsiteX307" fmla="*/ 2600462 w 3038957"/>
              <a:gd name="connsiteY307" fmla="*/ 1995031 h 6511058"/>
              <a:gd name="connsiteX308" fmla="*/ 2617303 w 3038957"/>
              <a:gd name="connsiteY308" fmla="*/ 2007791 h 6511058"/>
              <a:gd name="connsiteX309" fmla="*/ 2605402 w 3038957"/>
              <a:gd name="connsiteY309" fmla="*/ 2029251 h 6511058"/>
              <a:gd name="connsiteX310" fmla="*/ 2567432 w 3038957"/>
              <a:gd name="connsiteY310" fmla="*/ 2015381 h 6511058"/>
              <a:gd name="connsiteX311" fmla="*/ 2529233 w 3038957"/>
              <a:gd name="connsiteY311" fmla="*/ 1962716 h 6511058"/>
              <a:gd name="connsiteX312" fmla="*/ 2479344 w 3038957"/>
              <a:gd name="connsiteY312" fmla="*/ 1935050 h 6511058"/>
              <a:gd name="connsiteX313" fmla="*/ 2470491 w 3038957"/>
              <a:gd name="connsiteY313" fmla="*/ 1951014 h 6511058"/>
              <a:gd name="connsiteX314" fmla="*/ 2481169 w 3038957"/>
              <a:gd name="connsiteY314" fmla="*/ 1970966 h 6511058"/>
              <a:gd name="connsiteX315" fmla="*/ 2458590 w 3038957"/>
              <a:gd name="connsiteY315" fmla="*/ 1972474 h 6511058"/>
              <a:gd name="connsiteX316" fmla="*/ 2470720 w 3038957"/>
              <a:gd name="connsiteY316" fmla="*/ 1989808 h 6511058"/>
              <a:gd name="connsiteX317" fmla="*/ 2448141 w 3038957"/>
              <a:gd name="connsiteY317" fmla="*/ 1991316 h 6511058"/>
              <a:gd name="connsiteX318" fmla="*/ 2445238 w 3038957"/>
              <a:gd name="connsiteY318" fmla="*/ 1996550 h 6511058"/>
              <a:gd name="connsiteX319" fmla="*/ 2473999 w 3038957"/>
              <a:gd name="connsiteY319" fmla="*/ 2023107 h 6511058"/>
              <a:gd name="connsiteX320" fmla="*/ 2460647 w 3038957"/>
              <a:gd name="connsiteY320" fmla="*/ 2047184 h 6511058"/>
              <a:gd name="connsiteX321" fmla="*/ 2506478 w 3038957"/>
              <a:gd name="connsiteY321" fmla="*/ 2125297 h 6511058"/>
              <a:gd name="connsiteX322" fmla="*/ 2488398 w 3038957"/>
              <a:gd name="connsiteY322" fmla="*/ 2118692 h 6511058"/>
              <a:gd name="connsiteX323" fmla="*/ 2525750 w 3038957"/>
              <a:gd name="connsiteY323" fmla="*/ 2251300 h 6511058"/>
              <a:gd name="connsiteX324" fmla="*/ 2519800 w 3038957"/>
              <a:gd name="connsiteY324" fmla="*/ 2262030 h 6511058"/>
              <a:gd name="connsiteX325" fmla="*/ 2486542 w 3038957"/>
              <a:gd name="connsiteY325" fmla="*/ 2243587 h 6511058"/>
              <a:gd name="connsiteX326" fmla="*/ 2407470 w 3038957"/>
              <a:gd name="connsiteY326" fmla="*/ 2182285 h 6511058"/>
              <a:gd name="connsiteX327" fmla="*/ 2390840 w 3038957"/>
              <a:gd name="connsiteY327" fmla="*/ 2173064 h 6511058"/>
              <a:gd name="connsiteX328" fmla="*/ 2371538 w 3038957"/>
              <a:gd name="connsiteY328" fmla="*/ 2207870 h 6511058"/>
              <a:gd name="connsiteX329" fmla="*/ 2288177 w 3038957"/>
              <a:gd name="connsiteY329" fmla="*/ 2158220 h 6511058"/>
              <a:gd name="connsiteX330" fmla="*/ 2268499 w 3038957"/>
              <a:gd name="connsiteY330" fmla="*/ 2154494 h 6511058"/>
              <a:gd name="connsiteX331" fmla="*/ 2258195 w 3038957"/>
              <a:gd name="connsiteY331" fmla="*/ 2173075 h 6511058"/>
              <a:gd name="connsiteX332" fmla="*/ 2285947 w 3038957"/>
              <a:gd name="connsiteY332" fmla="*/ 2244583 h 6511058"/>
              <a:gd name="connsiteX333" fmla="*/ 2263156 w 3038957"/>
              <a:gd name="connsiteY333" fmla="*/ 2242552 h 6511058"/>
              <a:gd name="connsiteX334" fmla="*/ 2325387 w 3038957"/>
              <a:gd name="connsiteY334" fmla="*/ 2291092 h 6511058"/>
              <a:gd name="connsiteX335" fmla="*/ 2305853 w 3038957"/>
              <a:gd name="connsiteY335" fmla="*/ 2287103 h 6511058"/>
              <a:gd name="connsiteX336" fmla="*/ 2370143 w 3038957"/>
              <a:gd name="connsiteY336" fmla="*/ 2410355 h 6511058"/>
              <a:gd name="connsiteX337" fmla="*/ 2367094 w 3038957"/>
              <a:gd name="connsiteY337" fmla="*/ 2415851 h 6511058"/>
              <a:gd name="connsiteX338" fmla="*/ 2347562 w 3038957"/>
              <a:gd name="connsiteY338" fmla="*/ 2411862 h 6511058"/>
              <a:gd name="connsiteX339" fmla="*/ 2379437 w 3038957"/>
              <a:gd name="connsiteY339" fmla="*/ 2436724 h 6511058"/>
              <a:gd name="connsiteX340" fmla="*/ 2377986 w 3038957"/>
              <a:gd name="connsiteY340" fmla="*/ 2439341 h 6511058"/>
              <a:gd name="connsiteX341" fmla="*/ 2358242 w 3038957"/>
              <a:gd name="connsiteY341" fmla="*/ 2431814 h 6511058"/>
              <a:gd name="connsiteX342" fmla="*/ 2390490 w 3038957"/>
              <a:gd name="connsiteY342" fmla="*/ 2495208 h 6511058"/>
              <a:gd name="connsiteX343" fmla="*/ 2383089 w 3038957"/>
              <a:gd name="connsiteY343" fmla="*/ 2508555 h 6511058"/>
              <a:gd name="connsiteX344" fmla="*/ 2378821 w 3038957"/>
              <a:gd name="connsiteY344" fmla="*/ 2555463 h 6511058"/>
              <a:gd name="connsiteX345" fmla="*/ 2357836 w 3038957"/>
              <a:gd name="connsiteY345" fmla="*/ 2554092 h 6511058"/>
              <a:gd name="connsiteX346" fmla="*/ 2414348 w 3038957"/>
              <a:gd name="connsiteY346" fmla="*/ 2652157 h 6511058"/>
              <a:gd name="connsiteX347" fmla="*/ 2431190 w 3038957"/>
              <a:gd name="connsiteY347" fmla="*/ 2664918 h 6511058"/>
              <a:gd name="connsiteX348" fmla="*/ 2393221 w 3038957"/>
              <a:gd name="connsiteY348" fmla="*/ 2651048 h 6511058"/>
              <a:gd name="connsiteX349" fmla="*/ 2406946 w 3038957"/>
              <a:gd name="connsiteY349" fmla="*/ 2665504 h 6511058"/>
              <a:gd name="connsiteX350" fmla="*/ 2405495 w 3038957"/>
              <a:gd name="connsiteY350" fmla="*/ 2668121 h 6511058"/>
              <a:gd name="connsiteX351" fmla="*/ 2387270 w 3038957"/>
              <a:gd name="connsiteY351" fmla="*/ 2661778 h 6511058"/>
              <a:gd name="connsiteX352" fmla="*/ 2410293 w 3038957"/>
              <a:gd name="connsiteY352" fmla="*/ 2702604 h 6511058"/>
              <a:gd name="connsiteX353" fmla="*/ 2402890 w 3038957"/>
              <a:gd name="connsiteY353" fmla="*/ 2715950 h 6511058"/>
              <a:gd name="connsiteX354" fmla="*/ 2436149 w 3038957"/>
              <a:gd name="connsiteY354" fmla="*/ 2734394 h 6511058"/>
              <a:gd name="connsiteX355" fmla="*/ 2394642 w 3038957"/>
              <a:gd name="connsiteY355" fmla="*/ 2809242 h 6511058"/>
              <a:gd name="connsiteX356" fmla="*/ 2431621 w 3038957"/>
              <a:gd name="connsiteY356" fmla="*/ 2903318 h 6511058"/>
              <a:gd name="connsiteX357" fmla="*/ 2398362 w 3038957"/>
              <a:gd name="connsiteY357" fmla="*/ 2884875 h 6511058"/>
              <a:gd name="connsiteX358" fmla="*/ 2341936 w 3038957"/>
              <a:gd name="connsiteY358" fmla="*/ 2825866 h 6511058"/>
              <a:gd name="connsiteX359" fmla="*/ 2363064 w 3038957"/>
              <a:gd name="connsiteY359" fmla="*/ 2826975 h 6511058"/>
              <a:gd name="connsiteX360" fmla="*/ 2322807 w 3038957"/>
              <a:gd name="connsiteY360" fmla="*/ 2699600 h 6511058"/>
              <a:gd name="connsiteX361" fmla="*/ 2253175 w 3038957"/>
              <a:gd name="connsiteY361" fmla="*/ 2664406 h 6511058"/>
              <a:gd name="connsiteX362" fmla="*/ 2244322 w 3038957"/>
              <a:gd name="connsiteY362" fmla="*/ 2680370 h 6511058"/>
              <a:gd name="connsiteX363" fmla="*/ 2253405 w 3038957"/>
              <a:gd name="connsiteY363" fmla="*/ 2703201 h 6511058"/>
              <a:gd name="connsiteX364" fmla="*/ 2187050 w 3038957"/>
              <a:gd name="connsiteY364" fmla="*/ 2701306 h 6511058"/>
              <a:gd name="connsiteX365" fmla="*/ 2145948 w 3038957"/>
              <a:gd name="connsiteY365" fmla="*/ 2653876 h 6511058"/>
              <a:gd name="connsiteX366" fmla="*/ 2080880 w 3038957"/>
              <a:gd name="connsiteY366" fmla="*/ 2614371 h 6511058"/>
              <a:gd name="connsiteX367" fmla="*/ 2062588 w 3038957"/>
              <a:gd name="connsiteY367" fmla="*/ 2604227 h 6511058"/>
              <a:gd name="connsiteX368" fmla="*/ 1994848 w 3038957"/>
              <a:gd name="connsiteY368" fmla="*/ 2608750 h 6511058"/>
              <a:gd name="connsiteX369" fmla="*/ 1955427 w 3038957"/>
              <a:gd name="connsiteY369" fmla="*/ 2597496 h 6511058"/>
              <a:gd name="connsiteX370" fmla="*/ 1964653 w 3038957"/>
              <a:gd name="connsiteY370" fmla="*/ 2620064 h 6511058"/>
              <a:gd name="connsiteX371" fmla="*/ 1960154 w 3038957"/>
              <a:gd name="connsiteY371" fmla="*/ 2628177 h 6511058"/>
              <a:gd name="connsiteX372" fmla="*/ 1954360 w 3038957"/>
              <a:gd name="connsiteY372" fmla="*/ 2630822 h 6511058"/>
              <a:gd name="connsiteX373" fmla="*/ 1955874 w 3038957"/>
              <a:gd name="connsiteY373" fmla="*/ 2644339 h 6511058"/>
              <a:gd name="connsiteX374" fmla="*/ 1954629 w 3038957"/>
              <a:gd name="connsiteY374" fmla="*/ 2713138 h 6511058"/>
              <a:gd name="connsiteX375" fmla="*/ 1944095 w 3038957"/>
              <a:gd name="connsiteY375" fmla="*/ 2763667 h 6511058"/>
              <a:gd name="connsiteX376" fmla="*/ 1958161 w 3038957"/>
              <a:gd name="connsiteY376" fmla="*/ 2772929 h 6511058"/>
              <a:gd name="connsiteX377" fmla="*/ 1964481 w 3038957"/>
              <a:gd name="connsiteY377" fmla="*/ 2781138 h 6511058"/>
              <a:gd name="connsiteX378" fmla="*/ 1959982 w 3038957"/>
              <a:gd name="connsiteY378" fmla="*/ 2789251 h 6511058"/>
              <a:gd name="connsiteX379" fmla="*/ 1946995 w 3038957"/>
              <a:gd name="connsiteY379" fmla="*/ 2787182 h 6511058"/>
              <a:gd name="connsiteX380" fmla="*/ 1938222 w 3038957"/>
              <a:gd name="connsiteY380" fmla="*/ 2782964 h 6511058"/>
              <a:gd name="connsiteX381" fmla="*/ 1931656 w 3038957"/>
              <a:gd name="connsiteY381" fmla="*/ 2802217 h 6511058"/>
              <a:gd name="connsiteX382" fmla="*/ 1890027 w 3038957"/>
              <a:gd name="connsiteY382" fmla="*/ 2788020 h 6511058"/>
              <a:gd name="connsiteX383" fmla="*/ 1795880 w 3038957"/>
              <a:gd name="connsiteY383" fmla="*/ 2709800 h 6511058"/>
              <a:gd name="connsiteX384" fmla="*/ 1775064 w 3038957"/>
              <a:gd name="connsiteY384" fmla="*/ 2702701 h 6511058"/>
              <a:gd name="connsiteX385" fmla="*/ 1741845 w 3038957"/>
              <a:gd name="connsiteY385" fmla="*/ 2800106 h 6511058"/>
              <a:gd name="connsiteX386" fmla="*/ 1750534 w 3038957"/>
              <a:gd name="connsiteY386" fmla="*/ 2806212 h 6511058"/>
              <a:gd name="connsiteX387" fmla="*/ 1787052 w 3038957"/>
              <a:gd name="connsiteY387" fmla="*/ 2822698 h 6511058"/>
              <a:gd name="connsiteX388" fmla="*/ 1799183 w 3038957"/>
              <a:gd name="connsiteY388" fmla="*/ 2840033 h 6511058"/>
              <a:gd name="connsiteX389" fmla="*/ 1900624 w 3038957"/>
              <a:gd name="connsiteY389" fmla="*/ 2896288 h 6511058"/>
              <a:gd name="connsiteX390" fmla="*/ 1958356 w 3038957"/>
              <a:gd name="connsiteY390" fmla="*/ 2952941 h 6511058"/>
              <a:gd name="connsiteX391" fmla="*/ 2009909 w 3038957"/>
              <a:gd name="connsiteY391" fmla="*/ 2981530 h 6511058"/>
              <a:gd name="connsiteX392" fmla="*/ 2047666 w 3038957"/>
              <a:gd name="connsiteY392" fmla="*/ 2991860 h 6511058"/>
              <a:gd name="connsiteX393" fmla="*/ 2065959 w 3038957"/>
              <a:gd name="connsiteY393" fmla="*/ 3002004 h 6511058"/>
              <a:gd name="connsiteX394" fmla="*/ 2081366 w 3038957"/>
              <a:gd name="connsiteY394" fmla="*/ 3052637 h 6511058"/>
              <a:gd name="connsiteX395" fmla="*/ 2052838 w 3038957"/>
              <a:gd name="connsiteY395" fmla="*/ 3064875 h 6511058"/>
              <a:gd name="connsiteX396" fmla="*/ 2035361 w 3038957"/>
              <a:gd name="connsiteY396" fmla="*/ 3135597 h 6511058"/>
              <a:gd name="connsiteX397" fmla="*/ 2008511 w 3038957"/>
              <a:gd name="connsiteY397" fmla="*/ 3184013 h 6511058"/>
              <a:gd name="connsiteX398" fmla="*/ 1985933 w 3038957"/>
              <a:gd name="connsiteY398" fmla="*/ 3185521 h 6511058"/>
              <a:gd name="connsiteX399" fmla="*/ 1996611 w 3038957"/>
              <a:gd name="connsiteY399" fmla="*/ 3205473 h 6511058"/>
              <a:gd name="connsiteX400" fmla="*/ 1961054 w 3038957"/>
              <a:gd name="connsiteY400" fmla="*/ 3269590 h 6511058"/>
              <a:gd name="connsiteX401" fmla="*/ 2002389 w 3038957"/>
              <a:gd name="connsiteY401" fmla="*/ 3355816 h 6511058"/>
              <a:gd name="connsiteX402" fmla="*/ 1983087 w 3038957"/>
              <a:gd name="connsiteY402" fmla="*/ 3390623 h 6511058"/>
              <a:gd name="connsiteX403" fmla="*/ 2013656 w 3038957"/>
              <a:gd name="connsiteY403" fmla="*/ 3417840 h 6511058"/>
              <a:gd name="connsiteX404" fmla="*/ 2000159 w 3038957"/>
              <a:gd name="connsiteY404" fmla="*/ 3442179 h 6511058"/>
              <a:gd name="connsiteX405" fmla="*/ 1962333 w 3038957"/>
              <a:gd name="connsiteY405" fmla="*/ 3428047 h 6511058"/>
              <a:gd name="connsiteX406" fmla="*/ 1925584 w 3038957"/>
              <a:gd name="connsiteY406" fmla="*/ 3372764 h 6511058"/>
              <a:gd name="connsiteX407" fmla="*/ 1910550 w 3038957"/>
              <a:gd name="connsiteY407" fmla="*/ 3360662 h 6511058"/>
              <a:gd name="connsiteX408" fmla="*/ 1917951 w 3038957"/>
              <a:gd name="connsiteY408" fmla="*/ 3347316 h 6511058"/>
              <a:gd name="connsiteX409" fmla="*/ 1796161 w 3038957"/>
              <a:gd name="connsiteY409" fmla="*/ 3206207 h 6511058"/>
              <a:gd name="connsiteX410" fmla="*/ 1698632 w 3038957"/>
              <a:gd name="connsiteY410" fmla="*/ 3099767 h 6511058"/>
              <a:gd name="connsiteX411" fmla="*/ 1682004 w 3038957"/>
              <a:gd name="connsiteY411" fmla="*/ 3090546 h 6511058"/>
              <a:gd name="connsiteX412" fmla="*/ 1644391 w 3038957"/>
              <a:gd name="connsiteY412" fmla="*/ 3079953 h 6511058"/>
              <a:gd name="connsiteX413" fmla="*/ 1641726 w 3038957"/>
              <a:gd name="connsiteY413" fmla="*/ 3077711 h 6511058"/>
              <a:gd name="connsiteX414" fmla="*/ 1641137 w 3038957"/>
              <a:gd name="connsiteY414" fmla="*/ 3078365 h 6511058"/>
              <a:gd name="connsiteX415" fmla="*/ 1624144 w 3038957"/>
              <a:gd name="connsiteY415" fmla="*/ 3077090 h 6511058"/>
              <a:gd name="connsiteX416" fmla="*/ 1680400 w 3038957"/>
              <a:gd name="connsiteY416" fmla="*/ 3327741 h 6511058"/>
              <a:gd name="connsiteX417" fmla="*/ 1674600 w 3038957"/>
              <a:gd name="connsiteY417" fmla="*/ 3344750 h 6511058"/>
              <a:gd name="connsiteX418" fmla="*/ 1648259 w 3038957"/>
              <a:gd name="connsiteY418" fmla="*/ 3353849 h 6511058"/>
              <a:gd name="connsiteX419" fmla="*/ 1686169 w 3038957"/>
              <a:gd name="connsiteY419" fmla="*/ 3385766 h 6511058"/>
              <a:gd name="connsiteX420" fmla="*/ 1683407 w 3038957"/>
              <a:gd name="connsiteY420" fmla="*/ 3393866 h 6511058"/>
              <a:gd name="connsiteX421" fmla="*/ 1657749 w 3038957"/>
              <a:gd name="connsiteY421" fmla="*/ 3394157 h 6511058"/>
              <a:gd name="connsiteX422" fmla="*/ 1685534 w 3038957"/>
              <a:gd name="connsiteY422" fmla="*/ 3523887 h 6511058"/>
              <a:gd name="connsiteX423" fmla="*/ 1671447 w 3038957"/>
              <a:gd name="connsiteY423" fmla="*/ 3565194 h 6511058"/>
              <a:gd name="connsiteX424" fmla="*/ 1652485 w 3038957"/>
              <a:gd name="connsiteY424" fmla="*/ 3688926 h 6511058"/>
              <a:gd name="connsiteX425" fmla="*/ 1623383 w 3038957"/>
              <a:gd name="connsiteY425" fmla="*/ 3706126 h 6511058"/>
              <a:gd name="connsiteX426" fmla="*/ 1675673 w 3038957"/>
              <a:gd name="connsiteY426" fmla="*/ 3900271 h 6511058"/>
              <a:gd name="connsiteX427" fmla="*/ 1695808 w 3038957"/>
              <a:gd name="connsiteY427" fmla="*/ 3916179 h 6511058"/>
              <a:gd name="connsiteX428" fmla="*/ 1646297 w 3038957"/>
              <a:gd name="connsiteY428" fmla="*/ 3918281 h 6511058"/>
              <a:gd name="connsiteX429" fmla="*/ 1661585 w 3038957"/>
              <a:gd name="connsiteY429" fmla="*/ 3941579 h 6511058"/>
              <a:gd name="connsiteX430" fmla="*/ 1658824 w 3038957"/>
              <a:gd name="connsiteY430" fmla="*/ 3949678 h 6511058"/>
              <a:gd name="connsiteX431" fmla="*/ 1634971 w 3038957"/>
              <a:gd name="connsiteY431" fmla="*/ 3951490 h 6511058"/>
              <a:gd name="connsiteX432" fmla="*/ 1656031 w 3038957"/>
              <a:gd name="connsiteY432" fmla="*/ 4032813 h 6511058"/>
              <a:gd name="connsiteX433" fmla="*/ 1641943 w 3038957"/>
              <a:gd name="connsiteY433" fmla="*/ 4074121 h 6511058"/>
              <a:gd name="connsiteX434" fmla="*/ 1683572 w 3038957"/>
              <a:gd name="connsiteY434" fmla="*/ 4088318 h 6511058"/>
              <a:gd name="connsiteX435" fmla="*/ 1604570 w 3038957"/>
              <a:gd name="connsiteY435" fmla="*/ 4319965 h 6511058"/>
              <a:gd name="connsiteX436" fmla="*/ 1630520 w 3038957"/>
              <a:gd name="connsiteY436" fmla="*/ 4523209 h 6511058"/>
              <a:gd name="connsiteX437" fmla="*/ 1588892 w 3038957"/>
              <a:gd name="connsiteY437" fmla="*/ 4509013 h 6511058"/>
              <a:gd name="connsiteX438" fmla="*/ 1525927 w 3038957"/>
              <a:gd name="connsiteY438" fmla="*/ 4414302 h 6511058"/>
              <a:gd name="connsiteX439" fmla="*/ 1555303 w 3038957"/>
              <a:gd name="connsiteY439" fmla="*/ 4396290 h 6511058"/>
              <a:gd name="connsiteX440" fmla="*/ 1533951 w 3038957"/>
              <a:gd name="connsiteY440" fmla="*/ 4111432 h 6511058"/>
              <a:gd name="connsiteX441" fmla="*/ 1445849 w 3038957"/>
              <a:gd name="connsiteY441" fmla="*/ 4090426 h 6511058"/>
              <a:gd name="connsiteX442" fmla="*/ 1428998 w 3038957"/>
              <a:gd name="connsiteY442" fmla="*/ 4139833 h 6511058"/>
              <a:gd name="connsiteX443" fmla="*/ 1435450 w 3038957"/>
              <a:gd name="connsiteY443" fmla="*/ 4189050 h 6511058"/>
              <a:gd name="connsiteX444" fmla="*/ 1342749 w 3038957"/>
              <a:gd name="connsiteY444" fmla="*/ 4249659 h 6511058"/>
              <a:gd name="connsiteX445" fmla="*/ 1298112 w 3038957"/>
              <a:gd name="connsiteY445" fmla="*/ 4169337 h 6511058"/>
              <a:gd name="connsiteX446" fmla="*/ 1217615 w 3038957"/>
              <a:gd name="connsiteY446" fmla="*/ 4132842 h 6511058"/>
              <a:gd name="connsiteX447" fmla="*/ 1194720 w 3038957"/>
              <a:gd name="connsiteY447" fmla="*/ 4125033 h 6511058"/>
              <a:gd name="connsiteX448" fmla="*/ 1098299 w 3038957"/>
              <a:gd name="connsiteY448" fmla="*/ 4203362 h 6511058"/>
              <a:gd name="connsiteX449" fmla="*/ 1046025 w 3038957"/>
              <a:gd name="connsiteY449" fmla="*/ 4213563 h 6511058"/>
              <a:gd name="connsiteX450" fmla="*/ 1052751 w 3038957"/>
              <a:gd name="connsiteY450" fmla="*/ 4261968 h 6511058"/>
              <a:gd name="connsiteX451" fmla="*/ 1044187 w 3038957"/>
              <a:gd name="connsiteY451" fmla="*/ 4287077 h 6511058"/>
              <a:gd name="connsiteX452" fmla="*/ 1012325 w 3038957"/>
              <a:gd name="connsiteY452" fmla="*/ 4312378 h 6511058"/>
              <a:gd name="connsiteX453" fmla="*/ 1024575 w 3038957"/>
              <a:gd name="connsiteY453" fmla="*/ 4344584 h 6511058"/>
              <a:gd name="connsiteX454" fmla="*/ 1003762 w 3038957"/>
              <a:gd name="connsiteY454" fmla="*/ 4337486 h 6511058"/>
              <a:gd name="connsiteX455" fmla="*/ 1018774 w 3038957"/>
              <a:gd name="connsiteY455" fmla="*/ 4361593 h 6511058"/>
              <a:gd name="connsiteX456" fmla="*/ 999162 w 3038957"/>
              <a:gd name="connsiteY456" fmla="*/ 4419099 h 6511058"/>
              <a:gd name="connsiteX457" fmla="*/ 993608 w 3038957"/>
              <a:gd name="connsiteY457" fmla="*/ 4510333 h 6511058"/>
              <a:gd name="connsiteX458" fmla="*/ 949897 w 3038957"/>
              <a:gd name="connsiteY458" fmla="*/ 4495425 h 6511058"/>
              <a:gd name="connsiteX459" fmla="*/ 811064 w 3038957"/>
              <a:gd name="connsiteY459" fmla="*/ 4207572 h 6511058"/>
              <a:gd name="connsiteX460" fmla="*/ 814102 w 3038957"/>
              <a:gd name="connsiteY460" fmla="*/ 4198662 h 6511058"/>
              <a:gd name="connsiteX461" fmla="*/ 791207 w 3038957"/>
              <a:gd name="connsiteY461" fmla="*/ 4190854 h 6511058"/>
              <a:gd name="connsiteX462" fmla="*/ 764590 w 3038957"/>
              <a:gd name="connsiteY462" fmla="*/ 4200764 h 6511058"/>
              <a:gd name="connsiteX463" fmla="*/ 702145 w 3038957"/>
              <a:gd name="connsiteY463" fmla="*/ 4179468 h 6511058"/>
              <a:gd name="connsiteX464" fmla="*/ 664776 w 3038957"/>
              <a:gd name="connsiteY464" fmla="*/ 4425312 h 6511058"/>
              <a:gd name="connsiteX465" fmla="*/ 661736 w 3038957"/>
              <a:gd name="connsiteY465" fmla="*/ 4434222 h 6511058"/>
              <a:gd name="connsiteX466" fmla="*/ 693488 w 3038957"/>
              <a:gd name="connsiteY466" fmla="*/ 4620458 h 6511058"/>
              <a:gd name="connsiteX467" fmla="*/ 659512 w 3038957"/>
              <a:gd name="connsiteY467" fmla="*/ 4720081 h 6511058"/>
              <a:gd name="connsiteX468" fmla="*/ 667409 w 3038957"/>
              <a:gd name="connsiteY468" fmla="*/ 4908127 h 6511058"/>
              <a:gd name="connsiteX469" fmla="*/ 641751 w 3038957"/>
              <a:gd name="connsiteY469" fmla="*/ 4908418 h 6511058"/>
              <a:gd name="connsiteX470" fmla="*/ 700476 w 3038957"/>
              <a:gd name="connsiteY470" fmla="*/ 4947434 h 6511058"/>
              <a:gd name="connsiteX471" fmla="*/ 747226 w 3038957"/>
              <a:gd name="connsiteY471" fmla="*/ 4953433 h 6511058"/>
              <a:gd name="connsiteX472" fmla="*/ 759476 w 3038957"/>
              <a:gd name="connsiteY472" fmla="*/ 4985638 h 6511058"/>
              <a:gd name="connsiteX473" fmla="*/ 886447 w 3038957"/>
              <a:gd name="connsiteY473" fmla="*/ 5028941 h 6511058"/>
              <a:gd name="connsiteX474" fmla="*/ 951898 w 3038957"/>
              <a:gd name="connsiteY474" fmla="*/ 5116362 h 6511058"/>
              <a:gd name="connsiteX475" fmla="*/ 1016425 w 3038957"/>
              <a:gd name="connsiteY475" fmla="*/ 5138369 h 6511058"/>
              <a:gd name="connsiteX476" fmla="*/ 1066616 w 3038957"/>
              <a:gd name="connsiteY476" fmla="*/ 5127458 h 6511058"/>
              <a:gd name="connsiteX477" fmla="*/ 1089512 w 3038957"/>
              <a:gd name="connsiteY477" fmla="*/ 5135266 h 6511058"/>
              <a:gd name="connsiteX478" fmla="*/ 1097164 w 3038957"/>
              <a:gd name="connsiteY478" fmla="*/ 5249087 h 6511058"/>
              <a:gd name="connsiteX479" fmla="*/ 1053700 w 3038957"/>
              <a:gd name="connsiteY479" fmla="*/ 5308405 h 6511058"/>
              <a:gd name="connsiteX480" fmla="*/ 1009600 w 3038957"/>
              <a:gd name="connsiteY480" fmla="*/ 5505843 h 6511058"/>
              <a:gd name="connsiteX481" fmla="*/ 958496 w 3038957"/>
              <a:gd name="connsiteY481" fmla="*/ 5655685 h 6511058"/>
              <a:gd name="connsiteX482" fmla="*/ 926357 w 3038957"/>
              <a:gd name="connsiteY482" fmla="*/ 5681794 h 6511058"/>
              <a:gd name="connsiteX483" fmla="*/ 935845 w 3038957"/>
              <a:gd name="connsiteY483" fmla="*/ 5722101 h 6511058"/>
              <a:gd name="connsiteX484" fmla="*/ 868170 w 3038957"/>
              <a:gd name="connsiteY484" fmla="*/ 5920539 h 6511058"/>
              <a:gd name="connsiteX485" fmla="*/ 902409 w 3038957"/>
              <a:gd name="connsiteY485" fmla="*/ 6099486 h 6511058"/>
              <a:gd name="connsiteX486" fmla="*/ 865671 w 3038957"/>
              <a:gd name="connsiteY486" fmla="*/ 6207210 h 6511058"/>
              <a:gd name="connsiteX487" fmla="*/ 901094 w 3038957"/>
              <a:gd name="connsiteY487" fmla="*/ 6246416 h 6511058"/>
              <a:gd name="connsiteX488" fmla="*/ 875405 w 3038957"/>
              <a:gd name="connsiteY488" fmla="*/ 6321742 h 6511058"/>
              <a:gd name="connsiteX489" fmla="*/ 826169 w 3038957"/>
              <a:gd name="connsiteY489" fmla="*/ 6323033 h 6511058"/>
              <a:gd name="connsiteX490" fmla="*/ 789818 w 3038957"/>
              <a:gd name="connsiteY490" fmla="*/ 6218412 h 6511058"/>
              <a:gd name="connsiteX491" fmla="*/ 772041 w 3038957"/>
              <a:gd name="connsiteY491" fmla="*/ 6202403 h 6511058"/>
              <a:gd name="connsiteX492" fmla="*/ 786128 w 3038957"/>
              <a:gd name="connsiteY492" fmla="*/ 6161096 h 6511058"/>
              <a:gd name="connsiteX493" fmla="*/ 654023 w 3038957"/>
              <a:gd name="connsiteY493" fmla="*/ 5921647 h 6511058"/>
              <a:gd name="connsiteX494" fmla="*/ 546421 w 3038957"/>
              <a:gd name="connsiteY494" fmla="*/ 5746613 h 6511058"/>
              <a:gd name="connsiteX495" fmla="*/ 525607 w 3038957"/>
              <a:gd name="connsiteY495" fmla="*/ 5739514 h 6511058"/>
              <a:gd name="connsiteX496" fmla="*/ 475691 w 3038957"/>
              <a:gd name="connsiteY496" fmla="*/ 5749616 h 6511058"/>
              <a:gd name="connsiteX497" fmla="*/ 404437 w 3038957"/>
              <a:gd name="connsiteY497" fmla="*/ 5679204 h 6511058"/>
              <a:gd name="connsiteX498" fmla="*/ 413000 w 3038957"/>
              <a:gd name="connsiteY498" fmla="*/ 5654095 h 6511058"/>
              <a:gd name="connsiteX499" fmla="*/ 439341 w 3038957"/>
              <a:gd name="connsiteY499" fmla="*/ 5644995 h 6511058"/>
              <a:gd name="connsiteX500" fmla="*/ 338465 w 3038957"/>
              <a:gd name="connsiteY500" fmla="*/ 5518368 h 6511058"/>
              <a:gd name="connsiteX501" fmla="*/ 298038 w 3038957"/>
              <a:gd name="connsiteY501" fmla="*/ 5568775 h 6511058"/>
              <a:gd name="connsiteX502" fmla="*/ 277225 w 3038957"/>
              <a:gd name="connsiteY502" fmla="*/ 5561677 h 6511058"/>
              <a:gd name="connsiteX503" fmla="*/ 104168 w 3038957"/>
              <a:gd name="connsiteY503" fmla="*/ 5299220 h 6511058"/>
              <a:gd name="connsiteX504" fmla="*/ 75455 w 3038957"/>
              <a:gd name="connsiteY504" fmla="*/ 5104075 h 6511058"/>
              <a:gd name="connsiteX505" fmla="*/ 106916 w 3038957"/>
              <a:gd name="connsiteY505" fmla="*/ 5086776 h 6511058"/>
              <a:gd name="connsiteX506" fmla="*/ 68730 w 3038957"/>
              <a:gd name="connsiteY506" fmla="*/ 5055669 h 6511058"/>
              <a:gd name="connsiteX507" fmla="*/ 77293 w 3038957"/>
              <a:gd name="connsiteY507" fmla="*/ 5030561 h 6511058"/>
              <a:gd name="connsiteX508" fmla="*/ 75163 w 3038957"/>
              <a:gd name="connsiteY508" fmla="*/ 4900540 h 6511058"/>
              <a:gd name="connsiteX509" fmla="*/ 130882 w 3038957"/>
              <a:gd name="connsiteY509" fmla="*/ 4873431 h 6511058"/>
              <a:gd name="connsiteX510" fmla="*/ 95051 w 3038957"/>
              <a:gd name="connsiteY510" fmla="*/ 4842223 h 6511058"/>
              <a:gd name="connsiteX511" fmla="*/ 120465 w 3038957"/>
              <a:gd name="connsiteY511" fmla="*/ 4767707 h 6511058"/>
              <a:gd name="connsiteX512" fmla="*/ 83189 w 3038957"/>
              <a:gd name="connsiteY512" fmla="*/ 4597671 h 6511058"/>
              <a:gd name="connsiteX513" fmla="*/ 108601 w 3038957"/>
              <a:gd name="connsiteY513" fmla="*/ 4523156 h 6511058"/>
              <a:gd name="connsiteX514" fmla="*/ 87542 w 3038957"/>
              <a:gd name="connsiteY514" fmla="*/ 4441832 h 6511058"/>
              <a:gd name="connsiteX515" fmla="*/ 112955 w 3038957"/>
              <a:gd name="connsiteY515" fmla="*/ 4367316 h 6511058"/>
              <a:gd name="connsiteX516" fmla="*/ 79890 w 3038957"/>
              <a:gd name="connsiteY516" fmla="*/ 4328009 h 6511058"/>
              <a:gd name="connsiteX517" fmla="*/ 108065 w 3038957"/>
              <a:gd name="connsiteY517" fmla="*/ 4245395 h 6511058"/>
              <a:gd name="connsiteX518" fmla="*/ 95568 w 3038957"/>
              <a:gd name="connsiteY518" fmla="*/ 4138963 h 6511058"/>
              <a:gd name="connsiteX519" fmla="*/ 115457 w 3038957"/>
              <a:gd name="connsiteY519" fmla="*/ 4080646 h 6511058"/>
              <a:gd name="connsiteX520" fmla="*/ 82115 w 3038957"/>
              <a:gd name="connsiteY520" fmla="*/ 4042150 h 6511058"/>
              <a:gd name="connsiteX521" fmla="*/ 110567 w 3038957"/>
              <a:gd name="connsiteY521" fmla="*/ 3958725 h 6511058"/>
              <a:gd name="connsiteX522" fmla="*/ 92901 w 3038957"/>
              <a:gd name="connsiteY522" fmla="*/ 3731181 h 6511058"/>
              <a:gd name="connsiteX523" fmla="*/ 116755 w 3038957"/>
              <a:gd name="connsiteY523" fmla="*/ 3729371 h 6511058"/>
              <a:gd name="connsiteX524" fmla="*/ 91440 w 3038957"/>
              <a:gd name="connsiteY524" fmla="*/ 3388005 h 6511058"/>
              <a:gd name="connsiteX525" fmla="*/ 112252 w 3038957"/>
              <a:gd name="connsiteY525" fmla="*/ 3395104 h 6511058"/>
              <a:gd name="connsiteX526" fmla="*/ 91193 w 3038957"/>
              <a:gd name="connsiteY526" fmla="*/ 3313780 h 6511058"/>
              <a:gd name="connsiteX527" fmla="*/ 108318 w 3038957"/>
              <a:gd name="connsiteY527" fmla="*/ 3263563 h 6511058"/>
              <a:gd name="connsiteX528" fmla="*/ 74977 w 3038957"/>
              <a:gd name="connsiteY528" fmla="*/ 3225067 h 6511058"/>
              <a:gd name="connsiteX529" fmla="*/ 106191 w 3038957"/>
              <a:gd name="connsiteY529" fmla="*/ 3133543 h 6511058"/>
              <a:gd name="connsiteX530" fmla="*/ 70751 w 3038957"/>
              <a:gd name="connsiteY530" fmla="*/ 2889990 h 6511058"/>
              <a:gd name="connsiteX531" fmla="*/ 91566 w 3038957"/>
              <a:gd name="connsiteY531" fmla="*/ 2897090 h 6511058"/>
              <a:gd name="connsiteX532" fmla="*/ 40200 w 3038957"/>
              <a:gd name="connsiteY532" fmla="*/ 2768360 h 6511058"/>
              <a:gd name="connsiteX533" fmla="*/ 65614 w 3038957"/>
              <a:gd name="connsiteY533" fmla="*/ 2693844 h 6511058"/>
              <a:gd name="connsiteX534" fmla="*/ 37829 w 3038957"/>
              <a:gd name="connsiteY534" fmla="*/ 2564115 h 6511058"/>
              <a:gd name="connsiteX535" fmla="*/ 19776 w 3038957"/>
              <a:gd name="connsiteY535" fmla="*/ 2548916 h 6511058"/>
              <a:gd name="connsiteX536" fmla="*/ 50989 w 3038957"/>
              <a:gd name="connsiteY536" fmla="*/ 2457392 h 6511058"/>
              <a:gd name="connsiteX537" fmla="*/ 17924 w 3038957"/>
              <a:gd name="connsiteY537" fmla="*/ 2418085 h 6511058"/>
              <a:gd name="connsiteX538" fmla="*/ 54663 w 3038957"/>
              <a:gd name="connsiteY538" fmla="*/ 2310361 h 6511058"/>
              <a:gd name="connsiteX539" fmla="*/ 24111 w 3038957"/>
              <a:gd name="connsiteY539" fmla="*/ 2188732 h 6511058"/>
              <a:gd name="connsiteX540" fmla="*/ 6061 w 3038957"/>
              <a:gd name="connsiteY540" fmla="*/ 2173534 h 6511058"/>
              <a:gd name="connsiteX541" fmla="*/ 29637 w 3038957"/>
              <a:gd name="connsiteY541" fmla="*/ 2172532 h 6511058"/>
              <a:gd name="connsiteX542" fmla="*/ 1851 w 3038957"/>
              <a:gd name="connsiteY542" fmla="*/ 2042803 h 6511058"/>
              <a:gd name="connsiteX543" fmla="*/ 33064 w 3038957"/>
              <a:gd name="connsiteY543" fmla="*/ 1951278 h 6511058"/>
              <a:gd name="connsiteX544" fmla="*/ 0 w 3038957"/>
              <a:gd name="connsiteY544" fmla="*/ 1911972 h 6511058"/>
              <a:gd name="connsiteX545" fmla="*/ 28175 w 3038957"/>
              <a:gd name="connsiteY545" fmla="*/ 1829356 h 6511058"/>
              <a:gd name="connsiteX546" fmla="*/ 20276 w 3038957"/>
              <a:gd name="connsiteY546" fmla="*/ 1641309 h 6511058"/>
              <a:gd name="connsiteX547" fmla="*/ 28563 w 3038957"/>
              <a:gd name="connsiteY547" fmla="*/ 1617012 h 6511058"/>
              <a:gd name="connsiteX548" fmla="*/ 7747 w 3038957"/>
              <a:gd name="connsiteY548" fmla="*/ 1609913 h 6511058"/>
              <a:gd name="connsiteX549" fmla="*/ 41723 w 3038957"/>
              <a:gd name="connsiteY549" fmla="*/ 1510288 h 6511058"/>
              <a:gd name="connsiteX550" fmla="*/ 6576 w 3038957"/>
              <a:gd name="connsiteY550" fmla="*/ 1470272 h 6511058"/>
              <a:gd name="connsiteX551" fmla="*/ 51877 w 3038957"/>
              <a:gd name="connsiteY551" fmla="*/ 1337439 h 6511058"/>
              <a:gd name="connsiteX552" fmla="*/ 96642 w 3038957"/>
              <a:gd name="connsiteY552" fmla="*/ 926847 h 6511058"/>
              <a:gd name="connsiteX553" fmla="*/ 122300 w 3038957"/>
              <a:gd name="connsiteY553" fmla="*/ 926556 h 6511058"/>
              <a:gd name="connsiteX554" fmla="*/ 119294 w 3038957"/>
              <a:gd name="connsiteY554" fmla="*/ 860430 h 6511058"/>
              <a:gd name="connsiteX555" fmla="*/ 206858 w 3038957"/>
              <a:gd name="connsiteY555" fmla="*/ 603675 h 6511058"/>
              <a:gd name="connsiteX556" fmla="*/ 264657 w 3038957"/>
              <a:gd name="connsiteY556" fmla="*/ 577275 h 6511058"/>
              <a:gd name="connsiteX557" fmla="*/ 249642 w 3038957"/>
              <a:gd name="connsiteY557" fmla="*/ 553167 h 6511058"/>
              <a:gd name="connsiteX558" fmla="*/ 291905 w 3038957"/>
              <a:gd name="connsiteY558" fmla="*/ 429244 h 6511058"/>
              <a:gd name="connsiteX559" fmla="*/ 324046 w 3038957"/>
              <a:gd name="connsiteY559" fmla="*/ 403135 h 6511058"/>
              <a:gd name="connsiteX560" fmla="*/ 302987 w 3038957"/>
              <a:gd name="connsiteY560" fmla="*/ 321811 h 6511058"/>
              <a:gd name="connsiteX561" fmla="*/ 365415 w 3038957"/>
              <a:gd name="connsiteY561" fmla="*/ 138762 h 6511058"/>
              <a:gd name="connsiteX562" fmla="*/ 493945 w 3038957"/>
              <a:gd name="connsiteY562" fmla="*/ 109359 h 6511058"/>
              <a:gd name="connsiteX563" fmla="*/ 572835 w 3038957"/>
              <a:gd name="connsiteY563" fmla="*/ 89248 h 6511058"/>
              <a:gd name="connsiteX564" fmla="*/ 584160 w 3038957"/>
              <a:gd name="connsiteY564" fmla="*/ 56041 h 6511058"/>
              <a:gd name="connsiteX565" fmla="*/ 550816 w 3038957"/>
              <a:gd name="connsiteY565" fmla="*/ 17543 h 6511058"/>
              <a:gd name="connsiteX566" fmla="*/ 553854 w 3038957"/>
              <a:gd name="connsiteY566" fmla="*/ 8633 h 6511058"/>
              <a:gd name="connsiteX567" fmla="*/ 568405 w 3038957"/>
              <a:gd name="connsiteY567" fmla="*/ 34 h 651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</a:cxnLst>
            <a:rect l="l" t="t" r="r" b="b"/>
            <a:pathLst>
              <a:path w="3038957" h="6511058">
                <a:moveTo>
                  <a:pt x="1226680" y="5325808"/>
                </a:moveTo>
                <a:cubicBezTo>
                  <a:pt x="1234539" y="5325475"/>
                  <a:pt x="1245406" y="5327675"/>
                  <a:pt x="1259282" y="5332407"/>
                </a:cubicBezTo>
                <a:lnTo>
                  <a:pt x="1310923" y="5460325"/>
                </a:lnTo>
                <a:lnTo>
                  <a:pt x="1293796" y="5510543"/>
                </a:lnTo>
                <a:cubicBezTo>
                  <a:pt x="1288088" y="5527282"/>
                  <a:pt x="1278296" y="5533285"/>
                  <a:pt x="1264418" y="5528552"/>
                </a:cubicBezTo>
                <a:lnTo>
                  <a:pt x="1271145" y="5576959"/>
                </a:lnTo>
                <a:lnTo>
                  <a:pt x="1234406" y="5684682"/>
                </a:lnTo>
                <a:cubicBezTo>
                  <a:pt x="1232566" y="5690082"/>
                  <a:pt x="1224707" y="5690417"/>
                  <a:pt x="1210828" y="5685683"/>
                </a:cubicBezTo>
                <a:lnTo>
                  <a:pt x="1225843" y="5709792"/>
                </a:lnTo>
                <a:lnTo>
                  <a:pt x="1197668" y="5792407"/>
                </a:lnTo>
                <a:cubicBezTo>
                  <a:pt x="1194906" y="5800506"/>
                  <a:pt x="1170542" y="5801540"/>
                  <a:pt x="1124578" y="5795508"/>
                </a:cubicBezTo>
                <a:lnTo>
                  <a:pt x="1103765" y="5788410"/>
                </a:lnTo>
                <a:lnTo>
                  <a:pt x="1117852" y="5747103"/>
                </a:lnTo>
                <a:lnTo>
                  <a:pt x="1116925" y="5681687"/>
                </a:lnTo>
                <a:lnTo>
                  <a:pt x="1137741" y="5688786"/>
                </a:lnTo>
                <a:cubicBezTo>
                  <a:pt x="1116986" y="5658802"/>
                  <a:pt x="1110660" y="5631932"/>
                  <a:pt x="1118763" y="5608172"/>
                </a:cubicBezTo>
                <a:lnTo>
                  <a:pt x="1212129" y="5334409"/>
                </a:lnTo>
                <a:cubicBezTo>
                  <a:pt x="1213971" y="5329010"/>
                  <a:pt x="1218821" y="5326142"/>
                  <a:pt x="1226680" y="5325808"/>
                </a:cubicBezTo>
                <a:close/>
                <a:moveTo>
                  <a:pt x="958870" y="5238993"/>
                </a:moveTo>
                <a:lnTo>
                  <a:pt x="947545" y="5272202"/>
                </a:lnTo>
                <a:cubicBezTo>
                  <a:pt x="975297" y="5281666"/>
                  <a:pt x="991107" y="5280730"/>
                  <a:pt x="994975" y="5269390"/>
                </a:cubicBezTo>
                <a:cubicBezTo>
                  <a:pt x="994496" y="5257171"/>
                  <a:pt x="982462" y="5247039"/>
                  <a:pt x="958870" y="5238993"/>
                </a:cubicBezTo>
                <a:close/>
                <a:moveTo>
                  <a:pt x="951344" y="4634256"/>
                </a:moveTo>
                <a:lnTo>
                  <a:pt x="972157" y="4641355"/>
                </a:lnTo>
                <a:cubicBezTo>
                  <a:pt x="999177" y="4652980"/>
                  <a:pt x="1011119" y="4663382"/>
                  <a:pt x="1007988" y="4672562"/>
                </a:cubicBezTo>
                <a:lnTo>
                  <a:pt x="999425" y="4697671"/>
                </a:lnTo>
                <a:cubicBezTo>
                  <a:pt x="991578" y="4707050"/>
                  <a:pt x="975860" y="4707717"/>
                  <a:pt x="952269" y="4699671"/>
                </a:cubicBezTo>
                <a:lnTo>
                  <a:pt x="919884" y="4651557"/>
                </a:lnTo>
                <a:cubicBezTo>
                  <a:pt x="938832" y="4645962"/>
                  <a:pt x="949318" y="4640196"/>
                  <a:pt x="951344" y="4634256"/>
                </a:cubicBezTo>
                <a:close/>
                <a:moveTo>
                  <a:pt x="1549114" y="4625645"/>
                </a:moveTo>
                <a:lnTo>
                  <a:pt x="1590743" y="4639843"/>
                </a:lnTo>
                <a:cubicBezTo>
                  <a:pt x="1612946" y="4647414"/>
                  <a:pt x="1637619" y="4668185"/>
                  <a:pt x="1664758" y="4702155"/>
                </a:cubicBezTo>
                <a:lnTo>
                  <a:pt x="1622495" y="4826078"/>
                </a:lnTo>
                <a:cubicBezTo>
                  <a:pt x="1667050" y="4881659"/>
                  <a:pt x="1685094" y="4921870"/>
                  <a:pt x="1676623" y="4946709"/>
                </a:cubicBezTo>
                <a:cubicBezTo>
                  <a:pt x="1674781" y="4952108"/>
                  <a:pt x="1666921" y="4952442"/>
                  <a:pt x="1653044" y="4947709"/>
                </a:cubicBezTo>
                <a:lnTo>
                  <a:pt x="1659773" y="4996115"/>
                </a:lnTo>
                <a:lnTo>
                  <a:pt x="1580494" y="5228572"/>
                </a:lnTo>
                <a:lnTo>
                  <a:pt x="1613560" y="5267878"/>
                </a:lnTo>
                <a:cubicBezTo>
                  <a:pt x="1594776" y="5322954"/>
                  <a:pt x="1583932" y="5402440"/>
                  <a:pt x="1581031" y="5506333"/>
                </a:cubicBezTo>
                <a:lnTo>
                  <a:pt x="1560215" y="5499233"/>
                </a:lnTo>
                <a:lnTo>
                  <a:pt x="1575230" y="5523342"/>
                </a:lnTo>
                <a:lnTo>
                  <a:pt x="1473578" y="5821404"/>
                </a:lnTo>
                <a:lnTo>
                  <a:pt x="1435636" y="5864523"/>
                </a:lnTo>
                <a:cubicBezTo>
                  <a:pt x="1446197" y="5878974"/>
                  <a:pt x="1449362" y="5892409"/>
                  <a:pt x="1445126" y="5904829"/>
                </a:cubicBezTo>
                <a:lnTo>
                  <a:pt x="1407460" y="5947138"/>
                </a:lnTo>
                <a:lnTo>
                  <a:pt x="1342936" y="5925133"/>
                </a:lnTo>
                <a:lnTo>
                  <a:pt x="1359786" y="5875724"/>
                </a:lnTo>
                <a:lnTo>
                  <a:pt x="1353059" y="5827319"/>
                </a:lnTo>
                <a:lnTo>
                  <a:pt x="1373875" y="5834418"/>
                </a:lnTo>
                <a:cubicBezTo>
                  <a:pt x="1365707" y="5812946"/>
                  <a:pt x="1353989" y="5799607"/>
                  <a:pt x="1338726" y="5794402"/>
                </a:cubicBezTo>
                <a:cubicBezTo>
                  <a:pt x="1342594" y="5783062"/>
                  <a:pt x="1352157" y="5779995"/>
                  <a:pt x="1367423" y="5785201"/>
                </a:cubicBezTo>
                <a:cubicBezTo>
                  <a:pt x="1370941" y="5724918"/>
                  <a:pt x="1377399" y="5681007"/>
                  <a:pt x="1386791" y="5653469"/>
                </a:cubicBezTo>
                <a:lnTo>
                  <a:pt x="1409441" y="5587054"/>
                </a:lnTo>
                <a:cubicBezTo>
                  <a:pt x="1475236" y="5303284"/>
                  <a:pt x="1514213" y="5143580"/>
                  <a:pt x="1526366" y="5107942"/>
                </a:cubicBezTo>
                <a:lnTo>
                  <a:pt x="1560067" y="5009128"/>
                </a:lnTo>
                <a:lnTo>
                  <a:pt x="1524919" y="4969111"/>
                </a:lnTo>
                <a:lnTo>
                  <a:pt x="1544808" y="4910796"/>
                </a:lnTo>
                <a:cubicBezTo>
                  <a:pt x="1551069" y="4892436"/>
                  <a:pt x="1548828" y="4876302"/>
                  <a:pt x="1538081" y="4862389"/>
                </a:cubicBezTo>
                <a:lnTo>
                  <a:pt x="1575745" y="4820080"/>
                </a:lnTo>
                <a:lnTo>
                  <a:pt x="1578784" y="4811171"/>
                </a:lnTo>
                <a:cubicBezTo>
                  <a:pt x="1551639" y="4709086"/>
                  <a:pt x="1541749" y="4647243"/>
                  <a:pt x="1549114" y="4625645"/>
                </a:cubicBezTo>
                <a:close/>
                <a:moveTo>
                  <a:pt x="2009936" y="4384975"/>
                </a:moveTo>
                <a:lnTo>
                  <a:pt x="2032830" y="4392783"/>
                </a:lnTo>
                <a:cubicBezTo>
                  <a:pt x="2086949" y="4411240"/>
                  <a:pt x="2116414" y="4486087"/>
                  <a:pt x="2121227" y="4617325"/>
                </a:cubicBezTo>
                <a:lnTo>
                  <a:pt x="2087527" y="4716140"/>
                </a:lnTo>
                <a:cubicBezTo>
                  <a:pt x="2143175" y="4834577"/>
                  <a:pt x="2155991" y="4937802"/>
                  <a:pt x="2125974" y="5025816"/>
                </a:cubicBezTo>
                <a:lnTo>
                  <a:pt x="2123212" y="5033915"/>
                </a:lnTo>
                <a:cubicBezTo>
                  <a:pt x="2190988" y="5098622"/>
                  <a:pt x="2225231" y="5184442"/>
                  <a:pt x="2225939" y="5291373"/>
                </a:cubicBezTo>
                <a:lnTo>
                  <a:pt x="2169311" y="5457414"/>
                </a:lnTo>
                <a:cubicBezTo>
                  <a:pt x="2235920" y="5480131"/>
                  <a:pt x="2269770" y="5519403"/>
                  <a:pt x="2270869" y="5575233"/>
                </a:cubicBezTo>
                <a:cubicBezTo>
                  <a:pt x="2263871" y="5595751"/>
                  <a:pt x="2272824" y="5617188"/>
                  <a:pt x="2297730" y="5639547"/>
                </a:cubicBezTo>
                <a:lnTo>
                  <a:pt x="2209889" y="5897113"/>
                </a:lnTo>
                <a:cubicBezTo>
                  <a:pt x="2208047" y="5902512"/>
                  <a:pt x="2199494" y="5902609"/>
                  <a:pt x="2184229" y="5897402"/>
                </a:cubicBezTo>
                <a:cubicBezTo>
                  <a:pt x="2186177" y="5964372"/>
                  <a:pt x="2196358" y="6004915"/>
                  <a:pt x="2214779" y="6019033"/>
                </a:cubicBezTo>
                <a:lnTo>
                  <a:pt x="2163952" y="6168065"/>
                </a:lnTo>
                <a:cubicBezTo>
                  <a:pt x="2117969" y="6212057"/>
                  <a:pt x="2093688" y="6237832"/>
                  <a:pt x="2091110" y="6245393"/>
                </a:cubicBezTo>
                <a:lnTo>
                  <a:pt x="2000506" y="6511058"/>
                </a:lnTo>
                <a:lnTo>
                  <a:pt x="1956795" y="6496150"/>
                </a:lnTo>
                <a:lnTo>
                  <a:pt x="1955868" y="6430734"/>
                </a:lnTo>
                <a:cubicBezTo>
                  <a:pt x="1969744" y="6435467"/>
                  <a:pt x="1977604" y="6435133"/>
                  <a:pt x="1979446" y="6429733"/>
                </a:cubicBezTo>
                <a:cubicBezTo>
                  <a:pt x="1951694" y="6420269"/>
                  <a:pt x="1939748" y="6409866"/>
                  <a:pt x="1943616" y="6398526"/>
                </a:cubicBezTo>
                <a:lnTo>
                  <a:pt x="2019855" y="6174980"/>
                </a:lnTo>
                <a:cubicBezTo>
                  <a:pt x="1994839" y="6139322"/>
                  <a:pt x="1963549" y="6112979"/>
                  <a:pt x="1925984" y="6095948"/>
                </a:cubicBezTo>
                <a:cubicBezTo>
                  <a:pt x="1893140" y="6146833"/>
                  <a:pt x="1862841" y="6167543"/>
                  <a:pt x="1835088" y="6158078"/>
                </a:cubicBezTo>
                <a:lnTo>
                  <a:pt x="1812193" y="6150270"/>
                </a:lnTo>
                <a:cubicBezTo>
                  <a:pt x="1772403" y="6130672"/>
                  <a:pt x="1757298" y="6106834"/>
                  <a:pt x="1766875" y="6078755"/>
                </a:cubicBezTo>
                <a:lnTo>
                  <a:pt x="1857202" y="5813900"/>
                </a:lnTo>
                <a:lnTo>
                  <a:pt x="1822055" y="5773885"/>
                </a:lnTo>
                <a:lnTo>
                  <a:pt x="1856031" y="5674261"/>
                </a:lnTo>
                <a:lnTo>
                  <a:pt x="1830325" y="5545241"/>
                </a:lnTo>
                <a:cubicBezTo>
                  <a:pt x="1847515" y="5540254"/>
                  <a:pt x="1858230" y="5531551"/>
                  <a:pt x="1862466" y="5519132"/>
                </a:cubicBezTo>
                <a:lnTo>
                  <a:pt x="1838644" y="5445907"/>
                </a:lnTo>
                <a:lnTo>
                  <a:pt x="1878145" y="5330084"/>
                </a:lnTo>
                <a:lnTo>
                  <a:pt x="1845077" y="5290777"/>
                </a:lnTo>
                <a:lnTo>
                  <a:pt x="1850601" y="5274578"/>
                </a:lnTo>
                <a:lnTo>
                  <a:pt x="1900796" y="5263669"/>
                </a:lnTo>
                <a:cubicBezTo>
                  <a:pt x="1873040" y="5254202"/>
                  <a:pt x="1861006" y="5244071"/>
                  <a:pt x="1864689" y="5233271"/>
                </a:cubicBezTo>
                <a:cubicBezTo>
                  <a:pt x="1872239" y="5211132"/>
                  <a:pt x="1882954" y="5202429"/>
                  <a:pt x="1896830" y="5207161"/>
                </a:cubicBezTo>
                <a:lnTo>
                  <a:pt x="1895903" y="5141746"/>
                </a:lnTo>
                <a:lnTo>
                  <a:pt x="1929879" y="5042122"/>
                </a:lnTo>
                <a:cubicBezTo>
                  <a:pt x="1931721" y="5036723"/>
                  <a:pt x="1939581" y="5036389"/>
                  <a:pt x="1953457" y="5041122"/>
                </a:cubicBezTo>
                <a:lnTo>
                  <a:pt x="1938166" y="5017824"/>
                </a:lnTo>
                <a:lnTo>
                  <a:pt x="2005487" y="4956696"/>
                </a:lnTo>
                <a:cubicBezTo>
                  <a:pt x="1983808" y="4929411"/>
                  <a:pt x="1975550" y="4908209"/>
                  <a:pt x="1980706" y="4893090"/>
                </a:cubicBezTo>
                <a:lnTo>
                  <a:pt x="2023245" y="4768358"/>
                </a:lnTo>
                <a:lnTo>
                  <a:pt x="1987821" y="4729151"/>
                </a:lnTo>
                <a:lnTo>
                  <a:pt x="2019035" y="4637627"/>
                </a:lnTo>
                <a:cubicBezTo>
                  <a:pt x="2011723" y="4568226"/>
                  <a:pt x="1996445" y="4519917"/>
                  <a:pt x="1973197" y="4492699"/>
                </a:cubicBezTo>
                <a:close/>
                <a:moveTo>
                  <a:pt x="741142" y="3710849"/>
                </a:moveTo>
                <a:lnTo>
                  <a:pt x="714525" y="3720759"/>
                </a:lnTo>
                <a:lnTo>
                  <a:pt x="672262" y="3844681"/>
                </a:lnTo>
                <a:lnTo>
                  <a:pt x="707703" y="4088234"/>
                </a:lnTo>
                <a:cubicBezTo>
                  <a:pt x="722967" y="4093440"/>
                  <a:pt x="729585" y="4099012"/>
                  <a:pt x="727559" y="4104952"/>
                </a:cubicBezTo>
                <a:lnTo>
                  <a:pt x="690576" y="4138451"/>
                </a:lnTo>
                <a:cubicBezTo>
                  <a:pt x="719165" y="4150009"/>
                  <a:pt x="731893" y="4160377"/>
                  <a:pt x="728762" y="4169558"/>
                </a:cubicBezTo>
                <a:cubicBezTo>
                  <a:pt x="805057" y="4177494"/>
                  <a:pt x="857081" y="4186195"/>
                  <a:pt x="884834" y="4195660"/>
                </a:cubicBezTo>
                <a:lnTo>
                  <a:pt x="941461" y="4029620"/>
                </a:lnTo>
                <a:lnTo>
                  <a:pt x="908395" y="3990313"/>
                </a:lnTo>
                <a:lnTo>
                  <a:pt x="928284" y="3931997"/>
                </a:lnTo>
                <a:lnTo>
                  <a:pt x="845706" y="3894792"/>
                </a:lnTo>
                <a:lnTo>
                  <a:pt x="873881" y="3812177"/>
                </a:lnTo>
                <a:cubicBezTo>
                  <a:pt x="857544" y="3769234"/>
                  <a:pt x="813299" y="3735458"/>
                  <a:pt x="741142" y="3710849"/>
                </a:cubicBezTo>
                <a:close/>
                <a:moveTo>
                  <a:pt x="733487" y="3597027"/>
                </a:moveTo>
                <a:lnTo>
                  <a:pt x="748501" y="3621135"/>
                </a:lnTo>
                <a:cubicBezTo>
                  <a:pt x="740657" y="3630514"/>
                  <a:pt x="724937" y="3631181"/>
                  <a:pt x="701348" y="3623137"/>
                </a:cubicBezTo>
                <a:cubicBezTo>
                  <a:pt x="713975" y="3658787"/>
                  <a:pt x="751509" y="3687260"/>
                  <a:pt x="813953" y="3708555"/>
                </a:cubicBezTo>
                <a:lnTo>
                  <a:pt x="866227" y="3698354"/>
                </a:lnTo>
                <a:lnTo>
                  <a:pt x="868989" y="3690256"/>
                </a:lnTo>
                <a:cubicBezTo>
                  <a:pt x="830453" y="3639740"/>
                  <a:pt x="800083" y="3610696"/>
                  <a:pt x="777881" y="3603125"/>
                </a:cubicBezTo>
                <a:close/>
                <a:moveTo>
                  <a:pt x="2177070" y="3123162"/>
                </a:moveTo>
                <a:cubicBezTo>
                  <a:pt x="2179005" y="3119672"/>
                  <a:pt x="2191059" y="3124076"/>
                  <a:pt x="2213231" y="3136372"/>
                </a:cubicBezTo>
                <a:lnTo>
                  <a:pt x="2263707" y="3206109"/>
                </a:lnTo>
                <a:lnTo>
                  <a:pt x="2254709" y="3222335"/>
                </a:lnTo>
                <a:cubicBezTo>
                  <a:pt x="2251710" y="3227743"/>
                  <a:pt x="2244668" y="3227375"/>
                  <a:pt x="2233580" y="3221226"/>
                </a:cubicBezTo>
                <a:lnTo>
                  <a:pt x="2242808" y="3243794"/>
                </a:lnTo>
                <a:lnTo>
                  <a:pt x="2223506" y="3278601"/>
                </a:lnTo>
                <a:cubicBezTo>
                  <a:pt x="2222539" y="3280346"/>
                  <a:pt x="2216513" y="3278145"/>
                  <a:pt x="2205425" y="3271996"/>
                </a:cubicBezTo>
                <a:lnTo>
                  <a:pt x="2219007" y="3286714"/>
                </a:lnTo>
                <a:lnTo>
                  <a:pt x="2204204" y="3313408"/>
                </a:lnTo>
                <a:cubicBezTo>
                  <a:pt x="2202753" y="3316025"/>
                  <a:pt x="2184069" y="3309200"/>
                  <a:pt x="2148152" y="3292932"/>
                </a:cubicBezTo>
                <a:lnTo>
                  <a:pt x="2131524" y="3283711"/>
                </a:lnTo>
                <a:lnTo>
                  <a:pt x="2138926" y="3270364"/>
                </a:lnTo>
                <a:lnTo>
                  <a:pt x="2132744" y="3242298"/>
                </a:lnTo>
                <a:lnTo>
                  <a:pt x="2149375" y="3251521"/>
                </a:lnTo>
                <a:cubicBezTo>
                  <a:pt x="2130879" y="3232595"/>
                  <a:pt x="2123759" y="3219294"/>
                  <a:pt x="2128016" y="3211618"/>
                </a:cubicBezTo>
                <a:close/>
                <a:moveTo>
                  <a:pt x="1973976" y="3007113"/>
                </a:moveTo>
                <a:lnTo>
                  <a:pt x="1968027" y="3017843"/>
                </a:lnTo>
                <a:cubicBezTo>
                  <a:pt x="1990199" y="3030139"/>
                  <a:pt x="2002300" y="3034455"/>
                  <a:pt x="2004333" y="3030791"/>
                </a:cubicBezTo>
                <a:cubicBezTo>
                  <a:pt x="2002943" y="3025458"/>
                  <a:pt x="1992824" y="3017565"/>
                  <a:pt x="1973976" y="3007113"/>
                </a:cubicBezTo>
                <a:close/>
                <a:moveTo>
                  <a:pt x="1582099" y="3000410"/>
                </a:moveTo>
                <a:lnTo>
                  <a:pt x="1576470" y="3005678"/>
                </a:lnTo>
                <a:lnTo>
                  <a:pt x="1607223" y="3024273"/>
                </a:lnTo>
                <a:close/>
                <a:moveTo>
                  <a:pt x="2712383" y="2957729"/>
                </a:moveTo>
                <a:lnTo>
                  <a:pt x="2730675" y="2967873"/>
                </a:lnTo>
                <a:cubicBezTo>
                  <a:pt x="2773912" y="2991851"/>
                  <a:pt x="2802868" y="3032431"/>
                  <a:pt x="2817544" y="3089617"/>
                </a:cubicBezTo>
                <a:lnTo>
                  <a:pt x="2799839" y="3121544"/>
                </a:lnTo>
                <a:cubicBezTo>
                  <a:pt x="2852610" y="3188449"/>
                  <a:pt x="2871110" y="3236121"/>
                  <a:pt x="2855340" y="3264560"/>
                </a:cubicBezTo>
                <a:lnTo>
                  <a:pt x="2853889" y="3267176"/>
                </a:lnTo>
                <a:cubicBezTo>
                  <a:pt x="2911513" y="3314873"/>
                  <a:pt x="2945067" y="3361539"/>
                  <a:pt x="2954549" y="3407176"/>
                </a:cubicBezTo>
                <a:lnTo>
                  <a:pt x="2924798" y="3460825"/>
                </a:lnTo>
                <a:cubicBezTo>
                  <a:pt x="2978014" y="3490337"/>
                  <a:pt x="3007376" y="3517113"/>
                  <a:pt x="3012888" y="3541157"/>
                </a:cubicBezTo>
                <a:cubicBezTo>
                  <a:pt x="3009211" y="3547787"/>
                  <a:pt x="3017901" y="3559563"/>
                  <a:pt x="3038957" y="3576487"/>
                </a:cubicBezTo>
                <a:lnTo>
                  <a:pt x="2992807" y="3659709"/>
                </a:lnTo>
                <a:cubicBezTo>
                  <a:pt x="2991839" y="3661453"/>
                  <a:pt x="2985258" y="3658944"/>
                  <a:pt x="2973061" y="3652181"/>
                </a:cubicBezTo>
                <a:cubicBezTo>
                  <a:pt x="2980158" y="3681210"/>
                  <a:pt x="2991391" y="3701469"/>
                  <a:pt x="3006763" y="3712959"/>
                </a:cubicBezTo>
                <a:lnTo>
                  <a:pt x="2980060" y="3761113"/>
                </a:lnTo>
                <a:cubicBezTo>
                  <a:pt x="2948308" y="3766089"/>
                  <a:pt x="2931755" y="3769798"/>
                  <a:pt x="2930400" y="3772242"/>
                </a:cubicBezTo>
                <a:lnTo>
                  <a:pt x="2882798" y="3858080"/>
                </a:lnTo>
                <a:lnTo>
                  <a:pt x="2847877" y="3838714"/>
                </a:lnTo>
                <a:lnTo>
                  <a:pt x="2841695" y="3810649"/>
                </a:lnTo>
                <a:cubicBezTo>
                  <a:pt x="2852781" y="3816797"/>
                  <a:pt x="2858810" y="3818999"/>
                  <a:pt x="2859777" y="3817254"/>
                </a:cubicBezTo>
                <a:cubicBezTo>
                  <a:pt x="2837605" y="3804958"/>
                  <a:pt x="2827532" y="3796978"/>
                  <a:pt x="2829564" y="3793314"/>
                </a:cubicBezTo>
                <a:lnTo>
                  <a:pt x="2869619" y="3721084"/>
                </a:lnTo>
                <a:cubicBezTo>
                  <a:pt x="2847367" y="3698477"/>
                  <a:pt x="2821058" y="3677956"/>
                  <a:pt x="2790693" y="3659521"/>
                </a:cubicBezTo>
                <a:cubicBezTo>
                  <a:pt x="2769642" y="3671343"/>
                  <a:pt x="2748028" y="3671106"/>
                  <a:pt x="2725856" y="3658811"/>
                </a:cubicBezTo>
                <a:lnTo>
                  <a:pt x="2707563" y="3648667"/>
                </a:lnTo>
                <a:cubicBezTo>
                  <a:pt x="2675270" y="3628477"/>
                  <a:pt x="2661641" y="3613847"/>
                  <a:pt x="2666672" y="3604774"/>
                </a:cubicBezTo>
                <a:lnTo>
                  <a:pt x="2714129" y="3519197"/>
                </a:lnTo>
                <a:lnTo>
                  <a:pt x="2683707" y="3491718"/>
                </a:lnTo>
                <a:lnTo>
                  <a:pt x="2701558" y="3459529"/>
                </a:lnTo>
                <a:lnTo>
                  <a:pt x="2670970" y="3397056"/>
                </a:lnTo>
                <a:cubicBezTo>
                  <a:pt x="2683798" y="3400064"/>
                  <a:pt x="2691326" y="3399561"/>
                  <a:pt x="2693551" y="3395549"/>
                </a:cubicBezTo>
                <a:lnTo>
                  <a:pt x="2669077" y="3357340"/>
                </a:lnTo>
                <a:lnTo>
                  <a:pt x="2689831" y="3319915"/>
                </a:lnTo>
                <a:lnTo>
                  <a:pt x="2661070" y="3293359"/>
                </a:lnTo>
                <a:lnTo>
                  <a:pt x="2663972" y="3288124"/>
                </a:lnTo>
                <a:lnTo>
                  <a:pt x="2701731" y="3298456"/>
                </a:lnTo>
                <a:cubicBezTo>
                  <a:pt x="2679557" y="3286159"/>
                  <a:pt x="2669439" y="3278267"/>
                  <a:pt x="2671373" y="3274777"/>
                </a:cubicBezTo>
                <a:cubicBezTo>
                  <a:pt x="2675341" y="3267624"/>
                  <a:pt x="2682868" y="3267122"/>
                  <a:pt x="2693954" y="3273270"/>
                </a:cubicBezTo>
                <a:lnTo>
                  <a:pt x="2687773" y="3245205"/>
                </a:lnTo>
                <a:lnTo>
                  <a:pt x="2705624" y="3213016"/>
                </a:lnTo>
                <a:cubicBezTo>
                  <a:pt x="2706592" y="3211271"/>
                  <a:pt x="2712619" y="3213472"/>
                  <a:pt x="2723706" y="3219620"/>
                </a:cubicBezTo>
                <a:lnTo>
                  <a:pt x="2709978" y="3205164"/>
                </a:lnTo>
                <a:lnTo>
                  <a:pt x="2756735" y="3199270"/>
                </a:lnTo>
                <a:cubicBezTo>
                  <a:pt x="2737755" y="3181216"/>
                  <a:pt x="2729619" y="3169747"/>
                  <a:pt x="2732328" y="3164862"/>
                </a:cubicBezTo>
                <a:lnTo>
                  <a:pt x="2754678" y="3124560"/>
                </a:lnTo>
                <a:lnTo>
                  <a:pt x="2724109" y="3097342"/>
                </a:lnTo>
                <a:lnTo>
                  <a:pt x="2740509" y="3067769"/>
                </a:lnTo>
                <a:cubicBezTo>
                  <a:pt x="2729076" y="3036107"/>
                  <a:pt x="2713267" y="3011030"/>
                  <a:pt x="2693081" y="2992536"/>
                </a:cubicBezTo>
                <a:close/>
                <a:moveTo>
                  <a:pt x="2377464" y="2922560"/>
                </a:moveTo>
                <a:lnTo>
                  <a:pt x="2410722" y="2941003"/>
                </a:lnTo>
                <a:cubicBezTo>
                  <a:pt x="2428460" y="2950840"/>
                  <a:pt x="2449205" y="2967021"/>
                  <a:pt x="2472954" y="2989543"/>
                </a:cubicBezTo>
                <a:lnTo>
                  <a:pt x="2450749" y="3029585"/>
                </a:lnTo>
                <a:cubicBezTo>
                  <a:pt x="2489721" y="3066481"/>
                  <a:pt x="2506983" y="3088942"/>
                  <a:pt x="2502532" y="3096968"/>
                </a:cubicBezTo>
                <a:cubicBezTo>
                  <a:pt x="2501565" y="3098712"/>
                  <a:pt x="2495536" y="3096511"/>
                  <a:pt x="2484451" y="3090363"/>
                </a:cubicBezTo>
                <a:lnTo>
                  <a:pt x="2493679" y="3112931"/>
                </a:lnTo>
                <a:lnTo>
                  <a:pt x="2452027" y="3188041"/>
                </a:lnTo>
                <a:lnTo>
                  <a:pt x="2480786" y="3214598"/>
                </a:lnTo>
                <a:cubicBezTo>
                  <a:pt x="2470919" y="3232393"/>
                  <a:pt x="2469207" y="3262926"/>
                  <a:pt x="2475653" y="3306194"/>
                </a:cubicBezTo>
                <a:lnTo>
                  <a:pt x="2459023" y="3296972"/>
                </a:lnTo>
                <a:lnTo>
                  <a:pt x="2472606" y="3311690"/>
                </a:lnTo>
                <a:lnTo>
                  <a:pt x="2419199" y="3407996"/>
                </a:lnTo>
                <a:lnTo>
                  <a:pt x="2393570" y="3415000"/>
                </a:lnTo>
                <a:cubicBezTo>
                  <a:pt x="2402915" y="3424288"/>
                  <a:pt x="2406476" y="3430939"/>
                  <a:pt x="2404250" y="3434952"/>
                </a:cubicBezTo>
                <a:lnTo>
                  <a:pt x="2378768" y="3441693"/>
                </a:lnTo>
                <a:lnTo>
                  <a:pt x="2327216" y="3413106"/>
                </a:lnTo>
                <a:lnTo>
                  <a:pt x="2336069" y="3397142"/>
                </a:lnTo>
                <a:lnTo>
                  <a:pt x="2326840" y="3374572"/>
                </a:lnTo>
                <a:lnTo>
                  <a:pt x="2343471" y="3383795"/>
                </a:lnTo>
                <a:cubicBezTo>
                  <a:pt x="2335384" y="3372239"/>
                  <a:pt x="2325242" y="3363079"/>
                  <a:pt x="2313047" y="3356316"/>
                </a:cubicBezTo>
                <a:cubicBezTo>
                  <a:pt x="2315079" y="3352652"/>
                  <a:pt x="2322192" y="3354201"/>
                  <a:pt x="2334387" y="3360964"/>
                </a:cubicBezTo>
                <a:cubicBezTo>
                  <a:pt x="2332060" y="3336405"/>
                  <a:pt x="2333366" y="3319677"/>
                  <a:pt x="2338300" y="3310780"/>
                </a:cubicBezTo>
                <a:lnTo>
                  <a:pt x="2350200" y="3289320"/>
                </a:lnTo>
                <a:cubicBezTo>
                  <a:pt x="2377176" y="3188393"/>
                  <a:pt x="2393858" y="3132172"/>
                  <a:pt x="2400243" y="3120657"/>
                </a:cubicBezTo>
                <a:lnTo>
                  <a:pt x="2417949" y="3088729"/>
                </a:lnTo>
                <a:lnTo>
                  <a:pt x="2387526" y="3061250"/>
                </a:lnTo>
                <a:lnTo>
                  <a:pt x="2397975" y="3042408"/>
                </a:lnTo>
                <a:cubicBezTo>
                  <a:pt x="2401265" y="3036475"/>
                  <a:pt x="2398189" y="3028953"/>
                  <a:pt x="2388749" y="3019840"/>
                </a:cubicBezTo>
                <a:lnTo>
                  <a:pt x="2414230" y="3013096"/>
                </a:lnTo>
                <a:lnTo>
                  <a:pt x="2415826" y="3010218"/>
                </a:lnTo>
                <a:cubicBezTo>
                  <a:pt x="2386381" y="2958758"/>
                  <a:pt x="2373594" y="2929539"/>
                  <a:pt x="2377464" y="2922560"/>
                </a:cubicBezTo>
                <a:close/>
                <a:moveTo>
                  <a:pt x="2567808" y="2053914"/>
                </a:moveTo>
                <a:lnTo>
                  <a:pt x="2602730" y="2073280"/>
                </a:lnTo>
                <a:lnTo>
                  <a:pt x="2610360" y="2098727"/>
                </a:lnTo>
                <a:lnTo>
                  <a:pt x="2577102" y="2080284"/>
                </a:lnTo>
                <a:lnTo>
                  <a:pt x="2566212" y="2056793"/>
                </a:lnTo>
                <a:close/>
                <a:moveTo>
                  <a:pt x="2561482" y="2026110"/>
                </a:moveTo>
                <a:lnTo>
                  <a:pt x="2578112" y="2035334"/>
                </a:lnTo>
                <a:cubicBezTo>
                  <a:pt x="2601102" y="2048767"/>
                  <a:pt x="2611776" y="2056967"/>
                  <a:pt x="2610131" y="2059934"/>
                </a:cubicBezTo>
                <a:cubicBezTo>
                  <a:pt x="2597110" y="2057274"/>
                  <a:pt x="2590067" y="2056905"/>
                  <a:pt x="2589003" y="2058824"/>
                </a:cubicBezTo>
                <a:lnTo>
                  <a:pt x="2554080" y="2039457"/>
                </a:lnTo>
                <a:close/>
                <a:moveTo>
                  <a:pt x="2246617" y="1511711"/>
                </a:moveTo>
                <a:cubicBezTo>
                  <a:pt x="2275908" y="1537308"/>
                  <a:pt x="2291719" y="1562387"/>
                  <a:pt x="2294045" y="1586945"/>
                </a:cubicBezTo>
                <a:cubicBezTo>
                  <a:pt x="2283530" y="1584993"/>
                  <a:pt x="2265940" y="1589267"/>
                  <a:pt x="2241271" y="1599768"/>
                </a:cubicBezTo>
                <a:lnTo>
                  <a:pt x="2274743" y="1621751"/>
                </a:lnTo>
                <a:lnTo>
                  <a:pt x="2308001" y="1640195"/>
                </a:lnTo>
                <a:lnTo>
                  <a:pt x="2309452" y="1637578"/>
                </a:lnTo>
                <a:cubicBezTo>
                  <a:pt x="2311484" y="1633914"/>
                  <a:pt x="2295316" y="1622553"/>
                  <a:pt x="2260949" y="1603495"/>
                </a:cubicBezTo>
                <a:lnTo>
                  <a:pt x="2318450" y="1621352"/>
                </a:lnTo>
                <a:cubicBezTo>
                  <a:pt x="2307364" y="1615204"/>
                  <a:pt x="2302306" y="1611259"/>
                  <a:pt x="2303273" y="1609514"/>
                </a:cubicBezTo>
                <a:cubicBezTo>
                  <a:pt x="2325446" y="1621810"/>
                  <a:pt x="2337500" y="1626214"/>
                  <a:pt x="2339435" y="1622724"/>
                </a:cubicBezTo>
                <a:cubicBezTo>
                  <a:pt x="2317262" y="1610428"/>
                  <a:pt x="2307192" y="1602448"/>
                  <a:pt x="2309223" y="1598785"/>
                </a:cubicBezTo>
                <a:lnTo>
                  <a:pt x="2312126" y="1593550"/>
                </a:lnTo>
                <a:lnTo>
                  <a:pt x="2392207" y="1609900"/>
                </a:lnTo>
                <a:lnTo>
                  <a:pt x="2398158" y="1599171"/>
                </a:lnTo>
                <a:cubicBezTo>
                  <a:pt x="2377295" y="1581898"/>
                  <a:pt x="2367638" y="1571867"/>
                  <a:pt x="2369186" y="1569074"/>
                </a:cubicBezTo>
                <a:lnTo>
                  <a:pt x="2316395" y="1546642"/>
                </a:lnTo>
                <a:lnTo>
                  <a:pt x="2319297" y="1541408"/>
                </a:lnTo>
                <a:lnTo>
                  <a:pt x="2267746" y="1512820"/>
                </a:lnTo>
                <a:cubicBezTo>
                  <a:pt x="2266682" y="1514740"/>
                  <a:pt x="2259638" y="1514369"/>
                  <a:pt x="2246617" y="1511711"/>
                </a:cubicBezTo>
                <a:close/>
                <a:moveTo>
                  <a:pt x="568405" y="34"/>
                </a:moveTo>
                <a:cubicBezTo>
                  <a:pt x="576264" y="-300"/>
                  <a:pt x="587133" y="1900"/>
                  <a:pt x="601010" y="6632"/>
                </a:cubicBezTo>
                <a:lnTo>
                  <a:pt x="644721" y="21540"/>
                </a:lnTo>
                <a:cubicBezTo>
                  <a:pt x="709328" y="68287"/>
                  <a:pt x="776323" y="103492"/>
                  <a:pt x="845704" y="127154"/>
                </a:cubicBezTo>
                <a:cubicBezTo>
                  <a:pt x="941452" y="159808"/>
                  <a:pt x="1023629" y="175478"/>
                  <a:pt x="1092235" y="174162"/>
                </a:cubicBezTo>
                <a:lnTo>
                  <a:pt x="1113051" y="181261"/>
                </a:lnTo>
                <a:cubicBezTo>
                  <a:pt x="1232244" y="249640"/>
                  <a:pt x="1290458" y="287877"/>
                  <a:pt x="1287696" y="295978"/>
                </a:cubicBezTo>
                <a:lnTo>
                  <a:pt x="1396613" y="324081"/>
                </a:lnTo>
                <a:lnTo>
                  <a:pt x="1481953" y="353186"/>
                </a:lnTo>
                <a:cubicBezTo>
                  <a:pt x="1690100" y="424172"/>
                  <a:pt x="1811616" y="533427"/>
                  <a:pt x="1846502" y="680948"/>
                </a:cubicBezTo>
                <a:lnTo>
                  <a:pt x="1890213" y="695856"/>
                </a:lnTo>
                <a:lnTo>
                  <a:pt x="1907063" y="646449"/>
                </a:lnTo>
                <a:lnTo>
                  <a:pt x="1898256" y="597333"/>
                </a:lnTo>
                <a:cubicBezTo>
                  <a:pt x="1913520" y="602539"/>
                  <a:pt x="1920230" y="607842"/>
                  <a:pt x="1918388" y="613242"/>
                </a:cubicBezTo>
                <a:cubicBezTo>
                  <a:pt x="1932264" y="617974"/>
                  <a:pt x="1940125" y="617641"/>
                  <a:pt x="1941966" y="612241"/>
                </a:cubicBezTo>
                <a:cubicBezTo>
                  <a:pt x="2033097" y="649348"/>
                  <a:pt x="2101013" y="681854"/>
                  <a:pt x="2145713" y="709757"/>
                </a:cubicBezTo>
                <a:cubicBezTo>
                  <a:pt x="2149581" y="698417"/>
                  <a:pt x="2166084" y="697717"/>
                  <a:pt x="2195225" y="707656"/>
                </a:cubicBezTo>
                <a:cubicBezTo>
                  <a:pt x="2236853" y="721853"/>
                  <a:pt x="2253975" y="764762"/>
                  <a:pt x="2246589" y="836383"/>
                </a:cubicBezTo>
                <a:cubicBezTo>
                  <a:pt x="2340941" y="927634"/>
                  <a:pt x="2380199" y="996478"/>
                  <a:pt x="2364362" y="1042916"/>
                </a:cubicBezTo>
                <a:cubicBezTo>
                  <a:pt x="2379625" y="1048121"/>
                  <a:pt x="2386336" y="1053423"/>
                  <a:pt x="2384495" y="1058823"/>
                </a:cubicBezTo>
                <a:lnTo>
                  <a:pt x="2356043" y="1142249"/>
                </a:lnTo>
                <a:lnTo>
                  <a:pt x="2389109" y="1181555"/>
                </a:lnTo>
                <a:lnTo>
                  <a:pt x="2352370" y="1289279"/>
                </a:lnTo>
                <a:cubicBezTo>
                  <a:pt x="2287190" y="1294174"/>
                  <a:pt x="2254048" y="1298241"/>
                  <a:pt x="2252942" y="1301482"/>
                </a:cubicBezTo>
                <a:lnTo>
                  <a:pt x="2252663" y="1302300"/>
                </a:lnTo>
                <a:lnTo>
                  <a:pt x="2276917" y="1335521"/>
                </a:lnTo>
                <a:lnTo>
                  <a:pt x="2311839" y="1354887"/>
                </a:lnTo>
                <a:lnTo>
                  <a:pt x="2320692" y="1338924"/>
                </a:lnTo>
                <a:lnTo>
                  <a:pt x="2309802" y="1315433"/>
                </a:lnTo>
                <a:cubicBezTo>
                  <a:pt x="2321997" y="1322196"/>
                  <a:pt x="2327609" y="1326449"/>
                  <a:pt x="2326642" y="1328194"/>
                </a:cubicBezTo>
                <a:cubicBezTo>
                  <a:pt x="2337728" y="1334342"/>
                  <a:pt x="2343757" y="1336544"/>
                  <a:pt x="2344724" y="1334799"/>
                </a:cubicBezTo>
                <a:cubicBezTo>
                  <a:pt x="2418036" y="1377736"/>
                  <a:pt x="2473077" y="1411795"/>
                  <a:pt x="2509848" y="1436977"/>
                </a:cubicBezTo>
                <a:cubicBezTo>
                  <a:pt x="2511880" y="1433314"/>
                  <a:pt x="2524536" y="1437937"/>
                  <a:pt x="2547817" y="1450848"/>
                </a:cubicBezTo>
                <a:cubicBezTo>
                  <a:pt x="2581077" y="1469292"/>
                  <a:pt x="2597853" y="1492624"/>
                  <a:pt x="2598148" y="1520848"/>
                </a:cubicBezTo>
                <a:cubicBezTo>
                  <a:pt x="2678466" y="1587744"/>
                  <a:pt x="2714466" y="1628695"/>
                  <a:pt x="2706145" y="1643699"/>
                </a:cubicBezTo>
                <a:cubicBezTo>
                  <a:pt x="2718339" y="1650462"/>
                  <a:pt x="2723954" y="1654716"/>
                  <a:pt x="2722986" y="1656460"/>
                </a:cubicBezTo>
                <a:lnTo>
                  <a:pt x="2708038" y="1683417"/>
                </a:lnTo>
                <a:lnTo>
                  <a:pt x="2736797" y="1709972"/>
                </a:lnTo>
                <a:lnTo>
                  <a:pt x="2717495" y="1744780"/>
                </a:lnTo>
                <a:cubicBezTo>
                  <a:pt x="2667687" y="1727423"/>
                  <a:pt x="2642493" y="1719269"/>
                  <a:pt x="2641913" y="1720316"/>
                </a:cubicBezTo>
                <a:lnTo>
                  <a:pt x="2628560" y="1744393"/>
                </a:lnTo>
                <a:cubicBezTo>
                  <a:pt x="2627399" y="1746487"/>
                  <a:pt x="2633573" y="1762799"/>
                  <a:pt x="2647084" y="1793332"/>
                </a:cubicBezTo>
                <a:lnTo>
                  <a:pt x="2642730" y="1801183"/>
                </a:lnTo>
                <a:lnTo>
                  <a:pt x="2603308" y="1789929"/>
                </a:lnTo>
                <a:lnTo>
                  <a:pt x="2570655" y="1848812"/>
                </a:lnTo>
                <a:cubicBezTo>
                  <a:pt x="2569687" y="1850558"/>
                  <a:pt x="2577360" y="1864166"/>
                  <a:pt x="2593676" y="1889638"/>
                </a:cubicBezTo>
                <a:lnTo>
                  <a:pt x="2569875" y="1932559"/>
                </a:lnTo>
                <a:cubicBezTo>
                  <a:pt x="2587271" y="1945627"/>
                  <a:pt x="2597465" y="1966451"/>
                  <a:pt x="2600462" y="1995031"/>
                </a:cubicBezTo>
                <a:cubicBezTo>
                  <a:pt x="2612656" y="2001793"/>
                  <a:pt x="2618270" y="2006047"/>
                  <a:pt x="2617303" y="2007791"/>
                </a:cubicBezTo>
                <a:lnTo>
                  <a:pt x="2605402" y="2029251"/>
                </a:lnTo>
                <a:cubicBezTo>
                  <a:pt x="2598936" y="2030456"/>
                  <a:pt x="2586280" y="2025833"/>
                  <a:pt x="2567432" y="2015381"/>
                </a:cubicBezTo>
                <a:cubicBezTo>
                  <a:pt x="2540224" y="1983411"/>
                  <a:pt x="2527491" y="1965857"/>
                  <a:pt x="2529233" y="1962716"/>
                </a:cubicBezTo>
                <a:lnTo>
                  <a:pt x="2479344" y="1935050"/>
                </a:lnTo>
                <a:lnTo>
                  <a:pt x="2470491" y="1951014"/>
                </a:lnTo>
                <a:cubicBezTo>
                  <a:pt x="2468265" y="1955027"/>
                  <a:pt x="2471825" y="1961677"/>
                  <a:pt x="2481169" y="1970966"/>
                </a:cubicBezTo>
                <a:cubicBezTo>
                  <a:pt x="2468342" y="1967959"/>
                  <a:pt x="2460816" y="1968460"/>
                  <a:pt x="2458590" y="1972474"/>
                </a:cubicBezTo>
                <a:cubicBezTo>
                  <a:pt x="2457526" y="1974393"/>
                  <a:pt x="2461569" y="1980171"/>
                  <a:pt x="2470720" y="1989808"/>
                </a:cubicBezTo>
                <a:cubicBezTo>
                  <a:pt x="2457892" y="1986801"/>
                  <a:pt x="2450367" y="1987303"/>
                  <a:pt x="2448141" y="1991316"/>
                </a:cubicBezTo>
                <a:lnTo>
                  <a:pt x="2445238" y="1996550"/>
                </a:lnTo>
                <a:lnTo>
                  <a:pt x="2473999" y="2023107"/>
                </a:lnTo>
                <a:lnTo>
                  <a:pt x="2460647" y="2047184"/>
                </a:lnTo>
                <a:cubicBezTo>
                  <a:pt x="2475256" y="2083573"/>
                  <a:pt x="2490533" y="2109610"/>
                  <a:pt x="2506478" y="2125297"/>
                </a:cubicBezTo>
                <a:cubicBezTo>
                  <a:pt x="2505511" y="2127040"/>
                  <a:pt x="2499485" y="2124840"/>
                  <a:pt x="2488398" y="2118692"/>
                </a:cubicBezTo>
                <a:cubicBezTo>
                  <a:pt x="2525103" y="2185812"/>
                  <a:pt x="2537554" y="2230015"/>
                  <a:pt x="2525750" y="2251300"/>
                </a:cubicBezTo>
                <a:lnTo>
                  <a:pt x="2519800" y="2262030"/>
                </a:lnTo>
                <a:lnTo>
                  <a:pt x="2486542" y="2243587"/>
                </a:lnTo>
                <a:cubicBezTo>
                  <a:pt x="2489154" y="2238876"/>
                  <a:pt x="2462797" y="2218443"/>
                  <a:pt x="2407470" y="2182285"/>
                </a:cubicBezTo>
                <a:lnTo>
                  <a:pt x="2390840" y="2173064"/>
                </a:lnTo>
                <a:lnTo>
                  <a:pt x="2371538" y="2207870"/>
                </a:lnTo>
                <a:lnTo>
                  <a:pt x="2288177" y="2158220"/>
                </a:lnTo>
                <a:lnTo>
                  <a:pt x="2268499" y="2154494"/>
                </a:lnTo>
                <a:lnTo>
                  <a:pt x="2258195" y="2173075"/>
                </a:lnTo>
                <a:lnTo>
                  <a:pt x="2285947" y="2244583"/>
                </a:lnTo>
                <a:cubicBezTo>
                  <a:pt x="2271815" y="2241309"/>
                  <a:pt x="2264220" y="2240633"/>
                  <a:pt x="2263156" y="2242552"/>
                </a:cubicBezTo>
                <a:cubicBezTo>
                  <a:pt x="2280893" y="2252389"/>
                  <a:pt x="2301637" y="2268568"/>
                  <a:pt x="2325387" y="2291092"/>
                </a:cubicBezTo>
                <a:cubicBezTo>
                  <a:pt x="2323452" y="2294581"/>
                  <a:pt x="2316940" y="2293251"/>
                  <a:pt x="2305853" y="2287103"/>
                </a:cubicBezTo>
                <a:cubicBezTo>
                  <a:pt x="2315454" y="2350827"/>
                  <a:pt x="2336884" y="2391911"/>
                  <a:pt x="2370143" y="2410355"/>
                </a:cubicBezTo>
                <a:lnTo>
                  <a:pt x="2367094" y="2415851"/>
                </a:lnTo>
                <a:lnTo>
                  <a:pt x="2347562" y="2411862"/>
                </a:lnTo>
                <a:cubicBezTo>
                  <a:pt x="2370554" y="2425297"/>
                  <a:pt x="2381178" y="2433584"/>
                  <a:pt x="2379437" y="2436724"/>
                </a:cubicBezTo>
                <a:lnTo>
                  <a:pt x="2377986" y="2439341"/>
                </a:lnTo>
                <a:cubicBezTo>
                  <a:pt x="2377018" y="2441086"/>
                  <a:pt x="2370436" y="2438577"/>
                  <a:pt x="2358242" y="2431814"/>
                </a:cubicBezTo>
                <a:cubicBezTo>
                  <a:pt x="2361236" y="2460393"/>
                  <a:pt x="2371986" y="2481525"/>
                  <a:pt x="2390490" y="2495208"/>
                </a:cubicBezTo>
                <a:lnTo>
                  <a:pt x="2383089" y="2508555"/>
                </a:lnTo>
                <a:cubicBezTo>
                  <a:pt x="2377574" y="2518499"/>
                  <a:pt x="2376152" y="2534137"/>
                  <a:pt x="2378821" y="2555463"/>
                </a:cubicBezTo>
                <a:cubicBezTo>
                  <a:pt x="2365800" y="2552804"/>
                  <a:pt x="2358804" y="2552347"/>
                  <a:pt x="2357836" y="2554092"/>
                </a:cubicBezTo>
                <a:cubicBezTo>
                  <a:pt x="2376684" y="2564544"/>
                  <a:pt x="2395522" y="2597233"/>
                  <a:pt x="2414348" y="2652157"/>
                </a:cubicBezTo>
                <a:cubicBezTo>
                  <a:pt x="2426543" y="2658920"/>
                  <a:pt x="2432158" y="2663173"/>
                  <a:pt x="2431190" y="2664918"/>
                </a:cubicBezTo>
                <a:cubicBezTo>
                  <a:pt x="2424724" y="2666123"/>
                  <a:pt x="2412066" y="2661499"/>
                  <a:pt x="2393221" y="2651048"/>
                </a:cubicBezTo>
                <a:lnTo>
                  <a:pt x="2406946" y="2665504"/>
                </a:lnTo>
                <a:lnTo>
                  <a:pt x="2405495" y="2668121"/>
                </a:lnTo>
                <a:cubicBezTo>
                  <a:pt x="2404431" y="2670040"/>
                  <a:pt x="2398357" y="2667926"/>
                  <a:pt x="2387270" y="2661778"/>
                </a:cubicBezTo>
                <a:cubicBezTo>
                  <a:pt x="2406971" y="2681143"/>
                  <a:pt x="2414645" y="2694753"/>
                  <a:pt x="2410293" y="2702604"/>
                </a:cubicBezTo>
                <a:lnTo>
                  <a:pt x="2402890" y="2715950"/>
                </a:lnTo>
                <a:lnTo>
                  <a:pt x="2436149" y="2734394"/>
                </a:lnTo>
                <a:lnTo>
                  <a:pt x="2394642" y="2809242"/>
                </a:lnTo>
                <a:cubicBezTo>
                  <a:pt x="2392611" y="2812906"/>
                  <a:pt x="2404936" y="2844264"/>
                  <a:pt x="2431621" y="2903318"/>
                </a:cubicBezTo>
                <a:lnTo>
                  <a:pt x="2398362" y="2884875"/>
                </a:lnTo>
                <a:cubicBezTo>
                  <a:pt x="2363993" y="2865815"/>
                  <a:pt x="2345186" y="2846146"/>
                  <a:pt x="2341936" y="2825866"/>
                </a:cubicBezTo>
                <a:cubicBezTo>
                  <a:pt x="2343000" y="2823947"/>
                  <a:pt x="2350043" y="2824317"/>
                  <a:pt x="2363064" y="2826975"/>
                </a:cubicBezTo>
                <a:cubicBezTo>
                  <a:pt x="2366878" y="2793959"/>
                  <a:pt x="2353458" y="2751500"/>
                  <a:pt x="2322807" y="2699600"/>
                </a:cubicBezTo>
                <a:cubicBezTo>
                  <a:pt x="2301884" y="2690278"/>
                  <a:pt x="2278674" y="2678547"/>
                  <a:pt x="2253175" y="2664406"/>
                </a:cubicBezTo>
                <a:lnTo>
                  <a:pt x="2244322" y="2680370"/>
                </a:lnTo>
                <a:cubicBezTo>
                  <a:pt x="2240936" y="2686477"/>
                  <a:pt x="2243964" y="2694087"/>
                  <a:pt x="2253405" y="2703201"/>
                </a:cubicBezTo>
                <a:cubicBezTo>
                  <a:pt x="2232450" y="2714849"/>
                  <a:pt x="2210332" y="2714218"/>
                  <a:pt x="2187050" y="2701306"/>
                </a:cubicBezTo>
                <a:lnTo>
                  <a:pt x="2145948" y="2653876"/>
                </a:lnTo>
                <a:cubicBezTo>
                  <a:pt x="2128068" y="2641679"/>
                  <a:pt x="2106379" y="2628511"/>
                  <a:pt x="2080880" y="2614371"/>
                </a:cubicBezTo>
                <a:lnTo>
                  <a:pt x="2062588" y="2604227"/>
                </a:lnTo>
                <a:cubicBezTo>
                  <a:pt x="2040415" y="2591931"/>
                  <a:pt x="2017835" y="2593438"/>
                  <a:pt x="1994848" y="2608750"/>
                </a:cubicBezTo>
                <a:cubicBezTo>
                  <a:pt x="1987086" y="2604446"/>
                  <a:pt x="1973947" y="2600695"/>
                  <a:pt x="1955427" y="2597496"/>
                </a:cubicBezTo>
                <a:lnTo>
                  <a:pt x="1964653" y="2620064"/>
                </a:lnTo>
                <a:lnTo>
                  <a:pt x="1960154" y="2628177"/>
                </a:lnTo>
                <a:lnTo>
                  <a:pt x="1954360" y="2630822"/>
                </a:lnTo>
                <a:lnTo>
                  <a:pt x="1955874" y="2644339"/>
                </a:lnTo>
                <a:cubicBezTo>
                  <a:pt x="1957193" y="2669427"/>
                  <a:pt x="1956779" y="2692360"/>
                  <a:pt x="1954629" y="2713138"/>
                </a:cubicBezTo>
                <a:lnTo>
                  <a:pt x="1944095" y="2763667"/>
                </a:lnTo>
                <a:lnTo>
                  <a:pt x="1958161" y="2772929"/>
                </a:lnTo>
                <a:cubicBezTo>
                  <a:pt x="1963196" y="2776918"/>
                  <a:pt x="1965302" y="2779655"/>
                  <a:pt x="1964481" y="2781138"/>
                </a:cubicBezTo>
                <a:lnTo>
                  <a:pt x="1959982" y="2789251"/>
                </a:lnTo>
                <a:cubicBezTo>
                  <a:pt x="1957351" y="2790074"/>
                  <a:pt x="1953021" y="2789384"/>
                  <a:pt x="1946995" y="2787182"/>
                </a:cubicBezTo>
                <a:lnTo>
                  <a:pt x="1938222" y="2782964"/>
                </a:lnTo>
                <a:lnTo>
                  <a:pt x="1931656" y="2802217"/>
                </a:lnTo>
                <a:lnTo>
                  <a:pt x="1890027" y="2788020"/>
                </a:lnTo>
                <a:cubicBezTo>
                  <a:pt x="1894999" y="2773442"/>
                  <a:pt x="1863617" y="2747368"/>
                  <a:pt x="1795880" y="2709800"/>
                </a:cubicBezTo>
                <a:lnTo>
                  <a:pt x="1775064" y="2702701"/>
                </a:lnTo>
                <a:lnTo>
                  <a:pt x="1741845" y="2800106"/>
                </a:lnTo>
                <a:lnTo>
                  <a:pt x="1750534" y="2806212"/>
                </a:lnTo>
                <a:lnTo>
                  <a:pt x="1787052" y="2822698"/>
                </a:lnTo>
                <a:cubicBezTo>
                  <a:pt x="1796204" y="2832336"/>
                  <a:pt x="1800247" y="2838114"/>
                  <a:pt x="1799183" y="2840033"/>
                </a:cubicBezTo>
                <a:lnTo>
                  <a:pt x="1900624" y="2896288"/>
                </a:lnTo>
                <a:lnTo>
                  <a:pt x="1958356" y="2952941"/>
                </a:lnTo>
                <a:lnTo>
                  <a:pt x="2009909" y="2981530"/>
                </a:lnTo>
                <a:cubicBezTo>
                  <a:pt x="2012908" y="2976122"/>
                  <a:pt x="2025494" y="2979564"/>
                  <a:pt x="2047666" y="2991860"/>
                </a:cubicBezTo>
                <a:lnTo>
                  <a:pt x="2065959" y="3002004"/>
                </a:lnTo>
                <a:cubicBezTo>
                  <a:pt x="2078745" y="3031224"/>
                  <a:pt x="2083882" y="3048101"/>
                  <a:pt x="2081366" y="3052637"/>
                </a:cubicBezTo>
                <a:cubicBezTo>
                  <a:pt x="2077303" y="3059965"/>
                  <a:pt x="2067794" y="3064046"/>
                  <a:pt x="2052838" y="3064875"/>
                </a:cubicBezTo>
                <a:cubicBezTo>
                  <a:pt x="2050572" y="3095101"/>
                  <a:pt x="2044745" y="3118674"/>
                  <a:pt x="2035361" y="3135597"/>
                </a:cubicBezTo>
                <a:lnTo>
                  <a:pt x="2008511" y="3184013"/>
                </a:lnTo>
                <a:cubicBezTo>
                  <a:pt x="2006286" y="3188026"/>
                  <a:pt x="1998761" y="3188528"/>
                  <a:pt x="1985933" y="3185521"/>
                </a:cubicBezTo>
                <a:cubicBezTo>
                  <a:pt x="1995374" y="3194635"/>
                  <a:pt x="1998933" y="3201285"/>
                  <a:pt x="1996611" y="3205473"/>
                </a:cubicBezTo>
                <a:lnTo>
                  <a:pt x="1961054" y="3269590"/>
                </a:lnTo>
                <a:cubicBezTo>
                  <a:pt x="1972183" y="3312261"/>
                  <a:pt x="1985960" y="3341002"/>
                  <a:pt x="2002389" y="3355816"/>
                </a:cubicBezTo>
                <a:lnTo>
                  <a:pt x="1983087" y="3390623"/>
                </a:lnTo>
                <a:lnTo>
                  <a:pt x="2013656" y="3417840"/>
                </a:lnTo>
                <a:lnTo>
                  <a:pt x="2000159" y="3442179"/>
                </a:lnTo>
                <a:cubicBezTo>
                  <a:pt x="1993789" y="3443209"/>
                  <a:pt x="1981179" y="3438497"/>
                  <a:pt x="1962333" y="3428047"/>
                </a:cubicBezTo>
                <a:cubicBezTo>
                  <a:pt x="1940159" y="3415750"/>
                  <a:pt x="1927911" y="3397323"/>
                  <a:pt x="1925584" y="3372764"/>
                </a:cubicBezTo>
                <a:cubicBezTo>
                  <a:pt x="1914498" y="3366616"/>
                  <a:pt x="1909485" y="3362582"/>
                  <a:pt x="1910550" y="3360662"/>
                </a:cubicBezTo>
                <a:lnTo>
                  <a:pt x="1917951" y="3347316"/>
                </a:lnTo>
                <a:cubicBezTo>
                  <a:pt x="1938753" y="3309805"/>
                  <a:pt x="1898157" y="3262769"/>
                  <a:pt x="1796161" y="3206207"/>
                </a:cubicBezTo>
                <a:cubicBezTo>
                  <a:pt x="1730272" y="3136819"/>
                  <a:pt x="1697761" y="3101338"/>
                  <a:pt x="1698632" y="3099767"/>
                </a:cubicBezTo>
                <a:lnTo>
                  <a:pt x="1682004" y="3090546"/>
                </a:lnTo>
                <a:cubicBezTo>
                  <a:pt x="1659831" y="3078250"/>
                  <a:pt x="1647293" y="3074719"/>
                  <a:pt x="1644391" y="3079953"/>
                </a:cubicBezTo>
                <a:lnTo>
                  <a:pt x="1641726" y="3077711"/>
                </a:lnTo>
                <a:lnTo>
                  <a:pt x="1641137" y="3078365"/>
                </a:lnTo>
                <a:cubicBezTo>
                  <a:pt x="1636747" y="3079881"/>
                  <a:pt x="1631082" y="3079457"/>
                  <a:pt x="1624144" y="3077090"/>
                </a:cubicBezTo>
                <a:cubicBezTo>
                  <a:pt x="1620019" y="3229993"/>
                  <a:pt x="1638772" y="3313544"/>
                  <a:pt x="1680400" y="3327741"/>
                </a:cubicBezTo>
                <a:lnTo>
                  <a:pt x="1674600" y="3344750"/>
                </a:lnTo>
                <a:lnTo>
                  <a:pt x="1648259" y="3353849"/>
                </a:lnTo>
                <a:cubicBezTo>
                  <a:pt x="1676848" y="3365409"/>
                  <a:pt x="1689484" y="3376047"/>
                  <a:pt x="1686169" y="3385766"/>
                </a:cubicBezTo>
                <a:lnTo>
                  <a:pt x="1683407" y="3393866"/>
                </a:lnTo>
                <a:cubicBezTo>
                  <a:pt x="1681565" y="3399265"/>
                  <a:pt x="1673012" y="3399363"/>
                  <a:pt x="1657749" y="3394157"/>
                </a:cubicBezTo>
                <a:cubicBezTo>
                  <a:pt x="1654057" y="3464026"/>
                  <a:pt x="1663319" y="3507269"/>
                  <a:pt x="1685534" y="3523887"/>
                </a:cubicBezTo>
                <a:lnTo>
                  <a:pt x="1671447" y="3565194"/>
                </a:lnTo>
                <a:cubicBezTo>
                  <a:pt x="1660951" y="3595972"/>
                  <a:pt x="1654631" y="3637217"/>
                  <a:pt x="1652485" y="3688926"/>
                </a:cubicBezTo>
                <a:cubicBezTo>
                  <a:pt x="1634927" y="3694993"/>
                  <a:pt x="1625225" y="3700726"/>
                  <a:pt x="1623383" y="3706126"/>
                </a:cubicBezTo>
                <a:cubicBezTo>
                  <a:pt x="1646974" y="3714172"/>
                  <a:pt x="1664404" y="3778887"/>
                  <a:pt x="1675673" y="3900271"/>
                </a:cubicBezTo>
                <a:cubicBezTo>
                  <a:pt x="1690938" y="3905477"/>
                  <a:pt x="1697650" y="3910779"/>
                  <a:pt x="1695808" y="3916179"/>
                </a:cubicBezTo>
                <a:cubicBezTo>
                  <a:pt x="1686391" y="3925627"/>
                  <a:pt x="1669886" y="3926326"/>
                  <a:pt x="1646297" y="3918281"/>
                </a:cubicBezTo>
                <a:lnTo>
                  <a:pt x="1661585" y="3941579"/>
                </a:lnTo>
                <a:lnTo>
                  <a:pt x="1658824" y="3949678"/>
                </a:lnTo>
                <a:cubicBezTo>
                  <a:pt x="1656798" y="3955618"/>
                  <a:pt x="1648847" y="3956222"/>
                  <a:pt x="1634971" y="3951490"/>
                </a:cubicBezTo>
                <a:cubicBezTo>
                  <a:pt x="1657297" y="3981406"/>
                  <a:pt x="1664318" y="4008514"/>
                  <a:pt x="1656031" y="4032813"/>
                </a:cubicBezTo>
                <a:lnTo>
                  <a:pt x="1641943" y="4074121"/>
                </a:lnTo>
                <a:lnTo>
                  <a:pt x="1683572" y="4088318"/>
                </a:lnTo>
                <a:lnTo>
                  <a:pt x="1604570" y="4319965"/>
                </a:lnTo>
                <a:cubicBezTo>
                  <a:pt x="1600703" y="4331303"/>
                  <a:pt x="1609353" y="4399053"/>
                  <a:pt x="1630520" y="4523209"/>
                </a:cubicBezTo>
                <a:lnTo>
                  <a:pt x="1588892" y="4509013"/>
                </a:lnTo>
                <a:cubicBezTo>
                  <a:pt x="1545875" y="4494341"/>
                  <a:pt x="1524887" y="4462772"/>
                  <a:pt x="1525927" y="4414302"/>
                </a:cubicBezTo>
                <a:cubicBezTo>
                  <a:pt x="1527953" y="4408361"/>
                  <a:pt x="1537743" y="4402359"/>
                  <a:pt x="1555303" y="4396290"/>
                </a:cubicBezTo>
                <a:cubicBezTo>
                  <a:pt x="1569787" y="4308403"/>
                  <a:pt x="1562668" y="4213450"/>
                  <a:pt x="1533951" y="4111432"/>
                </a:cubicBezTo>
                <a:cubicBezTo>
                  <a:pt x="1507132" y="4108312"/>
                  <a:pt x="1477765" y="4101311"/>
                  <a:pt x="1445849" y="4090426"/>
                </a:cubicBezTo>
                <a:lnTo>
                  <a:pt x="1428998" y="4139833"/>
                </a:lnTo>
                <a:cubicBezTo>
                  <a:pt x="1422553" y="4158732"/>
                  <a:pt x="1424705" y="4175137"/>
                  <a:pt x="1435450" y="4189050"/>
                </a:cubicBezTo>
                <a:cubicBezTo>
                  <a:pt x="1402790" y="4239395"/>
                  <a:pt x="1371890" y="4259598"/>
                  <a:pt x="1342749" y="4249659"/>
                </a:cubicBezTo>
                <a:lnTo>
                  <a:pt x="1298112" y="4169337"/>
                </a:lnTo>
                <a:cubicBezTo>
                  <a:pt x="1276363" y="4155892"/>
                  <a:pt x="1249532" y="4143727"/>
                  <a:pt x="1217615" y="4132842"/>
                </a:cubicBezTo>
                <a:lnTo>
                  <a:pt x="1194720" y="4125033"/>
                </a:lnTo>
                <a:cubicBezTo>
                  <a:pt x="1166967" y="4115569"/>
                  <a:pt x="1134826" y="4141678"/>
                  <a:pt x="1098299" y="4203362"/>
                </a:cubicBezTo>
                <a:cubicBezTo>
                  <a:pt x="1088584" y="4200049"/>
                  <a:pt x="1071161" y="4203449"/>
                  <a:pt x="1046025" y="4213563"/>
                </a:cubicBezTo>
                <a:lnTo>
                  <a:pt x="1052751" y="4261968"/>
                </a:lnTo>
                <a:lnTo>
                  <a:pt x="1044187" y="4287077"/>
                </a:lnTo>
                <a:cubicBezTo>
                  <a:pt x="1039951" y="4299497"/>
                  <a:pt x="1029332" y="4307930"/>
                  <a:pt x="1012325" y="4312378"/>
                </a:cubicBezTo>
                <a:cubicBezTo>
                  <a:pt x="1022518" y="4327909"/>
                  <a:pt x="1026601" y="4338644"/>
                  <a:pt x="1024575" y="4344584"/>
                </a:cubicBezTo>
                <a:lnTo>
                  <a:pt x="1003762" y="4337486"/>
                </a:lnTo>
                <a:lnTo>
                  <a:pt x="1018774" y="4361593"/>
                </a:lnTo>
                <a:lnTo>
                  <a:pt x="999162" y="4419099"/>
                </a:lnTo>
                <a:lnTo>
                  <a:pt x="993608" y="4510333"/>
                </a:lnTo>
                <a:lnTo>
                  <a:pt x="949897" y="4495425"/>
                </a:lnTo>
                <a:cubicBezTo>
                  <a:pt x="986543" y="4387974"/>
                  <a:pt x="940265" y="4292021"/>
                  <a:pt x="811064" y="4207572"/>
                </a:cubicBezTo>
                <a:lnTo>
                  <a:pt x="814102" y="4198662"/>
                </a:lnTo>
                <a:lnTo>
                  <a:pt x="791207" y="4190854"/>
                </a:lnTo>
                <a:cubicBezTo>
                  <a:pt x="787340" y="4202193"/>
                  <a:pt x="778466" y="4205496"/>
                  <a:pt x="764590" y="4200764"/>
                </a:cubicBezTo>
                <a:lnTo>
                  <a:pt x="702145" y="4179468"/>
                </a:lnTo>
                <a:cubicBezTo>
                  <a:pt x="691042" y="4302866"/>
                  <a:pt x="678587" y="4384814"/>
                  <a:pt x="664776" y="4425312"/>
                </a:cubicBezTo>
                <a:lnTo>
                  <a:pt x="661736" y="4434222"/>
                </a:lnTo>
                <a:cubicBezTo>
                  <a:pt x="680905" y="4455226"/>
                  <a:pt x="691491" y="4517304"/>
                  <a:pt x="693488" y="4620458"/>
                </a:cubicBezTo>
                <a:lnTo>
                  <a:pt x="659512" y="4720081"/>
                </a:lnTo>
                <a:cubicBezTo>
                  <a:pt x="673636" y="4769504"/>
                  <a:pt x="676270" y="4832186"/>
                  <a:pt x="667409" y="4908127"/>
                </a:cubicBezTo>
                <a:cubicBezTo>
                  <a:pt x="652146" y="4902922"/>
                  <a:pt x="643593" y="4903019"/>
                  <a:pt x="641751" y="4908418"/>
                </a:cubicBezTo>
                <a:lnTo>
                  <a:pt x="700476" y="4947434"/>
                </a:lnTo>
                <a:lnTo>
                  <a:pt x="747226" y="4953433"/>
                </a:lnTo>
                <a:cubicBezTo>
                  <a:pt x="757419" y="4968964"/>
                  <a:pt x="761501" y="4979699"/>
                  <a:pt x="759476" y="4985638"/>
                </a:cubicBezTo>
                <a:lnTo>
                  <a:pt x="886447" y="5028941"/>
                </a:lnTo>
                <a:lnTo>
                  <a:pt x="951898" y="5116362"/>
                </a:lnTo>
                <a:lnTo>
                  <a:pt x="1016425" y="5138369"/>
                </a:lnTo>
                <a:cubicBezTo>
                  <a:pt x="1022133" y="5121631"/>
                  <a:pt x="1038864" y="5117993"/>
                  <a:pt x="1066616" y="5127458"/>
                </a:cubicBezTo>
                <a:lnTo>
                  <a:pt x="1089512" y="5135266"/>
                </a:lnTo>
                <a:cubicBezTo>
                  <a:pt x="1099401" y="5197109"/>
                  <a:pt x="1101952" y="5235049"/>
                  <a:pt x="1097164" y="5249087"/>
                </a:cubicBezTo>
                <a:cubicBezTo>
                  <a:pt x="1089429" y="5271767"/>
                  <a:pt x="1074942" y="5291540"/>
                  <a:pt x="1053700" y="5308405"/>
                </a:cubicBezTo>
                <a:cubicBezTo>
                  <a:pt x="1042163" y="5387654"/>
                  <a:pt x="1027462" y="5453467"/>
                  <a:pt x="1009600" y="5505843"/>
                </a:cubicBezTo>
                <a:lnTo>
                  <a:pt x="958496" y="5655685"/>
                </a:lnTo>
                <a:cubicBezTo>
                  <a:pt x="954261" y="5668104"/>
                  <a:pt x="943549" y="5676807"/>
                  <a:pt x="926357" y="5681794"/>
                </a:cubicBezTo>
                <a:cubicBezTo>
                  <a:pt x="937104" y="5695706"/>
                  <a:pt x="940265" y="5709141"/>
                  <a:pt x="935845" y="5722101"/>
                </a:cubicBezTo>
                <a:lnTo>
                  <a:pt x="868170" y="5920539"/>
                </a:lnTo>
                <a:cubicBezTo>
                  <a:pt x="872011" y="6018293"/>
                  <a:pt x="883422" y="6077941"/>
                  <a:pt x="902409" y="6099486"/>
                </a:cubicBezTo>
                <a:lnTo>
                  <a:pt x="865671" y="6207210"/>
                </a:lnTo>
                <a:lnTo>
                  <a:pt x="901094" y="6246416"/>
                </a:lnTo>
                <a:lnTo>
                  <a:pt x="875405" y="6321742"/>
                </a:lnTo>
                <a:cubicBezTo>
                  <a:pt x="866171" y="6330649"/>
                  <a:pt x="849758" y="6331079"/>
                  <a:pt x="826169" y="6323033"/>
                </a:cubicBezTo>
                <a:cubicBezTo>
                  <a:pt x="798414" y="6313568"/>
                  <a:pt x="786299" y="6278695"/>
                  <a:pt x="789818" y="6218412"/>
                </a:cubicBezTo>
                <a:cubicBezTo>
                  <a:pt x="775942" y="6213680"/>
                  <a:pt x="770015" y="6208343"/>
                  <a:pt x="772041" y="6202403"/>
                </a:cubicBezTo>
                <a:lnTo>
                  <a:pt x="786128" y="6161096"/>
                </a:lnTo>
                <a:cubicBezTo>
                  <a:pt x="825722" y="6045001"/>
                  <a:pt x="781688" y="5965187"/>
                  <a:pt x="654023" y="5921647"/>
                </a:cubicBezTo>
                <a:cubicBezTo>
                  <a:pt x="580632" y="5809819"/>
                  <a:pt x="544763" y="5751473"/>
                  <a:pt x="546421" y="5746613"/>
                </a:cubicBezTo>
                <a:lnTo>
                  <a:pt x="525607" y="5739514"/>
                </a:lnTo>
                <a:cubicBezTo>
                  <a:pt x="497855" y="5730050"/>
                  <a:pt x="481216" y="5733418"/>
                  <a:pt x="475691" y="5749616"/>
                </a:cubicBezTo>
                <a:cubicBezTo>
                  <a:pt x="456262" y="5742990"/>
                  <a:pt x="432512" y="5719520"/>
                  <a:pt x="404437" y="5679204"/>
                </a:cubicBezTo>
                <a:lnTo>
                  <a:pt x="413000" y="5654095"/>
                </a:lnTo>
                <a:lnTo>
                  <a:pt x="439341" y="5644995"/>
                </a:lnTo>
                <a:lnTo>
                  <a:pt x="338465" y="5518368"/>
                </a:lnTo>
                <a:cubicBezTo>
                  <a:pt x="317223" y="5535234"/>
                  <a:pt x="303746" y="5552036"/>
                  <a:pt x="298038" y="5568775"/>
                </a:cubicBezTo>
                <a:lnTo>
                  <a:pt x="277225" y="5561677"/>
                </a:lnTo>
                <a:cubicBezTo>
                  <a:pt x="142885" y="5442323"/>
                  <a:pt x="85200" y="5354838"/>
                  <a:pt x="104168" y="5299220"/>
                </a:cubicBezTo>
                <a:cubicBezTo>
                  <a:pt x="90292" y="5294488"/>
                  <a:pt x="80721" y="5229440"/>
                  <a:pt x="75455" y="5104075"/>
                </a:cubicBezTo>
                <a:cubicBezTo>
                  <a:pt x="94404" y="5098482"/>
                  <a:pt x="104891" y="5092715"/>
                  <a:pt x="106916" y="5086776"/>
                </a:cubicBezTo>
                <a:cubicBezTo>
                  <a:pt x="77775" y="5076838"/>
                  <a:pt x="65047" y="5066470"/>
                  <a:pt x="68730" y="5055669"/>
                </a:cubicBezTo>
                <a:lnTo>
                  <a:pt x="77293" y="5030561"/>
                </a:lnTo>
                <a:cubicBezTo>
                  <a:pt x="89448" y="4994923"/>
                  <a:pt x="88739" y="4951583"/>
                  <a:pt x="75163" y="4900540"/>
                </a:cubicBezTo>
                <a:lnTo>
                  <a:pt x="130882" y="4873431"/>
                </a:lnTo>
                <a:cubicBezTo>
                  <a:pt x="103127" y="4863965"/>
                  <a:pt x="91185" y="4853563"/>
                  <a:pt x="95051" y="4842223"/>
                </a:cubicBezTo>
                <a:lnTo>
                  <a:pt x="120465" y="4767707"/>
                </a:lnTo>
                <a:cubicBezTo>
                  <a:pt x="95746" y="4744810"/>
                  <a:pt x="83319" y="4688131"/>
                  <a:pt x="83189" y="4597671"/>
                </a:cubicBezTo>
                <a:lnTo>
                  <a:pt x="108601" y="4523156"/>
                </a:lnTo>
                <a:cubicBezTo>
                  <a:pt x="92720" y="4474338"/>
                  <a:pt x="85700" y="4447231"/>
                  <a:pt x="87542" y="4441832"/>
                </a:cubicBezTo>
                <a:lnTo>
                  <a:pt x="112955" y="4367316"/>
                </a:lnTo>
                <a:lnTo>
                  <a:pt x="79890" y="4328009"/>
                </a:lnTo>
                <a:lnTo>
                  <a:pt x="108065" y="4245395"/>
                </a:lnTo>
                <a:cubicBezTo>
                  <a:pt x="110275" y="4238916"/>
                  <a:pt x="106110" y="4203438"/>
                  <a:pt x="95568" y="4138963"/>
                </a:cubicBezTo>
                <a:lnTo>
                  <a:pt x="115457" y="4080646"/>
                </a:lnTo>
                <a:lnTo>
                  <a:pt x="82115" y="4042150"/>
                </a:lnTo>
                <a:lnTo>
                  <a:pt x="110567" y="3958725"/>
                </a:lnTo>
                <a:lnTo>
                  <a:pt x="92901" y="3731181"/>
                </a:lnTo>
                <a:cubicBezTo>
                  <a:pt x="94927" y="3725241"/>
                  <a:pt x="102879" y="3724639"/>
                  <a:pt x="116755" y="3729371"/>
                </a:cubicBezTo>
                <a:cubicBezTo>
                  <a:pt x="118965" y="3722891"/>
                  <a:pt x="110527" y="3609103"/>
                  <a:pt x="91440" y="3388005"/>
                </a:cubicBezTo>
                <a:lnTo>
                  <a:pt x="112252" y="3395104"/>
                </a:lnTo>
                <a:cubicBezTo>
                  <a:pt x="90112" y="3364648"/>
                  <a:pt x="83090" y="3337539"/>
                  <a:pt x="91193" y="3313780"/>
                </a:cubicBezTo>
                <a:lnTo>
                  <a:pt x="108318" y="3263563"/>
                </a:lnTo>
                <a:lnTo>
                  <a:pt x="74977" y="3225067"/>
                </a:lnTo>
                <a:lnTo>
                  <a:pt x="106191" y="3133543"/>
                </a:lnTo>
                <a:cubicBezTo>
                  <a:pt x="81653" y="3110105"/>
                  <a:pt x="69840" y="3028921"/>
                  <a:pt x="70751" y="2889990"/>
                </a:cubicBezTo>
                <a:lnTo>
                  <a:pt x="91566" y="2897090"/>
                </a:lnTo>
                <a:lnTo>
                  <a:pt x="40200" y="2768360"/>
                </a:lnTo>
                <a:lnTo>
                  <a:pt x="65614" y="2693844"/>
                </a:lnTo>
                <a:cubicBezTo>
                  <a:pt x="43399" y="2677226"/>
                  <a:pt x="34136" y="2633984"/>
                  <a:pt x="37829" y="2564115"/>
                </a:cubicBezTo>
                <a:cubicBezTo>
                  <a:pt x="23952" y="2559382"/>
                  <a:pt x="17934" y="2554316"/>
                  <a:pt x="19776" y="2548916"/>
                </a:cubicBezTo>
                <a:lnTo>
                  <a:pt x="50989" y="2457392"/>
                </a:lnTo>
                <a:lnTo>
                  <a:pt x="17924" y="2418085"/>
                </a:lnTo>
                <a:lnTo>
                  <a:pt x="54663" y="2310361"/>
                </a:lnTo>
                <a:cubicBezTo>
                  <a:pt x="34854" y="2295771"/>
                  <a:pt x="24671" y="2255226"/>
                  <a:pt x="24111" y="2188732"/>
                </a:cubicBezTo>
                <a:cubicBezTo>
                  <a:pt x="10235" y="2184000"/>
                  <a:pt x="4219" y="2178934"/>
                  <a:pt x="6061" y="2173534"/>
                </a:cubicBezTo>
                <a:cubicBezTo>
                  <a:pt x="7903" y="2168135"/>
                  <a:pt x="15760" y="2167799"/>
                  <a:pt x="29637" y="2172532"/>
                </a:cubicBezTo>
                <a:cubicBezTo>
                  <a:pt x="33328" y="2102664"/>
                  <a:pt x="24066" y="2059421"/>
                  <a:pt x="1851" y="2042803"/>
                </a:cubicBezTo>
                <a:lnTo>
                  <a:pt x="33064" y="1951278"/>
                </a:lnTo>
                <a:lnTo>
                  <a:pt x="0" y="1911972"/>
                </a:lnTo>
                <a:lnTo>
                  <a:pt x="28175" y="1829356"/>
                </a:lnTo>
                <a:cubicBezTo>
                  <a:pt x="12661" y="1779461"/>
                  <a:pt x="10028" y="1716778"/>
                  <a:pt x="20276" y="1641309"/>
                </a:cubicBezTo>
                <a:lnTo>
                  <a:pt x="28563" y="1617012"/>
                </a:lnTo>
                <a:lnTo>
                  <a:pt x="7747" y="1609913"/>
                </a:lnTo>
                <a:lnTo>
                  <a:pt x="41723" y="1510288"/>
                </a:lnTo>
                <a:lnTo>
                  <a:pt x="6576" y="1470272"/>
                </a:lnTo>
                <a:lnTo>
                  <a:pt x="51877" y="1337439"/>
                </a:lnTo>
                <a:cubicBezTo>
                  <a:pt x="44014" y="1269658"/>
                  <a:pt x="58936" y="1132794"/>
                  <a:pt x="96642" y="926847"/>
                </a:cubicBezTo>
                <a:cubicBezTo>
                  <a:pt x="98484" y="921447"/>
                  <a:pt x="107037" y="921351"/>
                  <a:pt x="122300" y="926556"/>
                </a:cubicBezTo>
                <a:lnTo>
                  <a:pt x="119294" y="860430"/>
                </a:lnTo>
                <a:lnTo>
                  <a:pt x="206858" y="603675"/>
                </a:lnTo>
                <a:cubicBezTo>
                  <a:pt x="216250" y="576137"/>
                  <a:pt x="235515" y="567337"/>
                  <a:pt x="264657" y="577275"/>
                </a:cubicBezTo>
                <a:lnTo>
                  <a:pt x="249642" y="553167"/>
                </a:lnTo>
                <a:lnTo>
                  <a:pt x="291905" y="429244"/>
                </a:lnTo>
                <a:cubicBezTo>
                  <a:pt x="296141" y="416824"/>
                  <a:pt x="306855" y="408122"/>
                  <a:pt x="324046" y="403135"/>
                </a:cubicBezTo>
                <a:cubicBezTo>
                  <a:pt x="301903" y="372678"/>
                  <a:pt x="294883" y="345571"/>
                  <a:pt x="302987" y="321811"/>
                </a:cubicBezTo>
                <a:lnTo>
                  <a:pt x="365415" y="138762"/>
                </a:lnTo>
                <a:cubicBezTo>
                  <a:pt x="415023" y="106855"/>
                  <a:pt x="457866" y="97055"/>
                  <a:pt x="493945" y="109359"/>
                </a:cubicBezTo>
                <a:cubicBezTo>
                  <a:pt x="505045" y="113146"/>
                  <a:pt x="531342" y="106441"/>
                  <a:pt x="572835" y="89248"/>
                </a:cubicBezTo>
                <a:lnTo>
                  <a:pt x="584160" y="56041"/>
                </a:lnTo>
                <a:lnTo>
                  <a:pt x="550816" y="17543"/>
                </a:lnTo>
                <a:lnTo>
                  <a:pt x="553854" y="8633"/>
                </a:lnTo>
                <a:cubicBezTo>
                  <a:pt x="555696" y="3233"/>
                  <a:pt x="560547" y="367"/>
                  <a:pt x="568405" y="34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38825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5" name="Рисунок 2"/>
          <p:cNvSpPr>
            <a:spLocks noGrp="1"/>
          </p:cNvSpPr>
          <p:nvPr>
            <p:ph type="pic" sz="quarter" idx="11"/>
          </p:nvPr>
        </p:nvSpPr>
        <p:spPr>
          <a:xfrm>
            <a:off x="632327" y="675774"/>
            <a:ext cx="4574170" cy="550645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443663" y="0"/>
            <a:ext cx="7748337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5136428" y="1891912"/>
            <a:ext cx="1919143" cy="1919143"/>
          </a:xfrm>
          <a:custGeom>
            <a:avLst/>
            <a:gdLst>
              <a:gd name="connsiteX0" fmla="*/ 959065 w 1919143"/>
              <a:gd name="connsiteY0" fmla="*/ 1 h 1919143"/>
              <a:gd name="connsiteX1" fmla="*/ 1307851 w 1919143"/>
              <a:gd name="connsiteY1" fmla="*/ 144257 h 1919143"/>
              <a:gd name="connsiteX2" fmla="*/ 1774518 w 1919143"/>
              <a:gd name="connsiteY2" fmla="*/ 610430 h 1919143"/>
              <a:gd name="connsiteX3" fmla="*/ 1774887 w 1919143"/>
              <a:gd name="connsiteY3" fmla="*/ 1307851 h 1919143"/>
              <a:gd name="connsiteX4" fmla="*/ 1308714 w 1919143"/>
              <a:gd name="connsiteY4" fmla="*/ 1774518 h 1919143"/>
              <a:gd name="connsiteX5" fmla="*/ 611293 w 1919143"/>
              <a:gd name="connsiteY5" fmla="*/ 1774887 h 1919143"/>
              <a:gd name="connsiteX6" fmla="*/ 144626 w 1919143"/>
              <a:gd name="connsiteY6" fmla="*/ 1308714 h 1919143"/>
              <a:gd name="connsiteX7" fmla="*/ 144257 w 1919143"/>
              <a:gd name="connsiteY7" fmla="*/ 611293 h 1919143"/>
              <a:gd name="connsiteX8" fmla="*/ 610431 w 1919143"/>
              <a:gd name="connsiteY8" fmla="*/ 144626 h 1919143"/>
              <a:gd name="connsiteX9" fmla="*/ 959065 w 1919143"/>
              <a:gd name="connsiteY9" fmla="*/ 1 h 191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9143" h="1919143">
                <a:moveTo>
                  <a:pt x="959065" y="1"/>
                </a:moveTo>
                <a:cubicBezTo>
                  <a:pt x="1085273" y="-66"/>
                  <a:pt x="1211507" y="48014"/>
                  <a:pt x="1307851" y="144257"/>
                </a:cubicBezTo>
                <a:lnTo>
                  <a:pt x="1774518" y="610430"/>
                </a:lnTo>
                <a:cubicBezTo>
                  <a:pt x="1967208" y="802916"/>
                  <a:pt x="1967373" y="1115162"/>
                  <a:pt x="1774887" y="1307851"/>
                </a:cubicBezTo>
                <a:lnTo>
                  <a:pt x="1308714" y="1774518"/>
                </a:lnTo>
                <a:cubicBezTo>
                  <a:pt x="1116228" y="1967208"/>
                  <a:pt x="803983" y="1967373"/>
                  <a:pt x="611293" y="1774887"/>
                </a:cubicBezTo>
                <a:lnTo>
                  <a:pt x="144626" y="1308714"/>
                </a:lnTo>
                <a:cubicBezTo>
                  <a:pt x="-48063" y="1116228"/>
                  <a:pt x="-48229" y="803983"/>
                  <a:pt x="144257" y="611293"/>
                </a:cubicBezTo>
                <a:lnTo>
                  <a:pt x="610431" y="144626"/>
                </a:lnTo>
                <a:cubicBezTo>
                  <a:pt x="706674" y="48281"/>
                  <a:pt x="832856" y="68"/>
                  <a:pt x="959065" y="1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1"/>
          </p:nvPr>
        </p:nvSpPr>
        <p:spPr>
          <a:xfrm>
            <a:off x="2123597" y="1891911"/>
            <a:ext cx="1919143" cy="1919143"/>
          </a:xfrm>
          <a:custGeom>
            <a:avLst/>
            <a:gdLst>
              <a:gd name="connsiteX0" fmla="*/ 959065 w 1919143"/>
              <a:gd name="connsiteY0" fmla="*/ 1 h 1919143"/>
              <a:gd name="connsiteX1" fmla="*/ 1307851 w 1919143"/>
              <a:gd name="connsiteY1" fmla="*/ 144257 h 1919143"/>
              <a:gd name="connsiteX2" fmla="*/ 1774518 w 1919143"/>
              <a:gd name="connsiteY2" fmla="*/ 610430 h 1919143"/>
              <a:gd name="connsiteX3" fmla="*/ 1774887 w 1919143"/>
              <a:gd name="connsiteY3" fmla="*/ 1307851 h 1919143"/>
              <a:gd name="connsiteX4" fmla="*/ 1308714 w 1919143"/>
              <a:gd name="connsiteY4" fmla="*/ 1774518 h 1919143"/>
              <a:gd name="connsiteX5" fmla="*/ 611293 w 1919143"/>
              <a:gd name="connsiteY5" fmla="*/ 1774887 h 1919143"/>
              <a:gd name="connsiteX6" fmla="*/ 144626 w 1919143"/>
              <a:gd name="connsiteY6" fmla="*/ 1308714 h 1919143"/>
              <a:gd name="connsiteX7" fmla="*/ 144257 w 1919143"/>
              <a:gd name="connsiteY7" fmla="*/ 611293 h 1919143"/>
              <a:gd name="connsiteX8" fmla="*/ 610431 w 1919143"/>
              <a:gd name="connsiteY8" fmla="*/ 144626 h 1919143"/>
              <a:gd name="connsiteX9" fmla="*/ 959065 w 1919143"/>
              <a:gd name="connsiteY9" fmla="*/ 1 h 191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9143" h="1919143">
                <a:moveTo>
                  <a:pt x="959065" y="1"/>
                </a:moveTo>
                <a:cubicBezTo>
                  <a:pt x="1085273" y="-66"/>
                  <a:pt x="1211507" y="48014"/>
                  <a:pt x="1307851" y="144257"/>
                </a:cubicBezTo>
                <a:lnTo>
                  <a:pt x="1774518" y="610430"/>
                </a:lnTo>
                <a:cubicBezTo>
                  <a:pt x="1967208" y="802916"/>
                  <a:pt x="1967373" y="1115162"/>
                  <a:pt x="1774887" y="1307851"/>
                </a:cubicBezTo>
                <a:lnTo>
                  <a:pt x="1308714" y="1774518"/>
                </a:lnTo>
                <a:cubicBezTo>
                  <a:pt x="1116228" y="1967208"/>
                  <a:pt x="803983" y="1967373"/>
                  <a:pt x="611293" y="1774887"/>
                </a:cubicBezTo>
                <a:lnTo>
                  <a:pt x="144626" y="1308714"/>
                </a:lnTo>
                <a:cubicBezTo>
                  <a:pt x="-48063" y="1116228"/>
                  <a:pt x="-48229" y="803983"/>
                  <a:pt x="144257" y="611293"/>
                </a:cubicBezTo>
                <a:lnTo>
                  <a:pt x="610431" y="144626"/>
                </a:lnTo>
                <a:cubicBezTo>
                  <a:pt x="706674" y="48281"/>
                  <a:pt x="832856" y="68"/>
                  <a:pt x="959065" y="1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2"/>
          </p:nvPr>
        </p:nvSpPr>
        <p:spPr>
          <a:xfrm>
            <a:off x="8149259" y="1891912"/>
            <a:ext cx="1919143" cy="1919143"/>
          </a:xfrm>
          <a:custGeom>
            <a:avLst/>
            <a:gdLst>
              <a:gd name="connsiteX0" fmla="*/ 959065 w 1919143"/>
              <a:gd name="connsiteY0" fmla="*/ 1 h 1919143"/>
              <a:gd name="connsiteX1" fmla="*/ 1307851 w 1919143"/>
              <a:gd name="connsiteY1" fmla="*/ 144257 h 1919143"/>
              <a:gd name="connsiteX2" fmla="*/ 1774518 w 1919143"/>
              <a:gd name="connsiteY2" fmla="*/ 610430 h 1919143"/>
              <a:gd name="connsiteX3" fmla="*/ 1774887 w 1919143"/>
              <a:gd name="connsiteY3" fmla="*/ 1307851 h 1919143"/>
              <a:gd name="connsiteX4" fmla="*/ 1308714 w 1919143"/>
              <a:gd name="connsiteY4" fmla="*/ 1774518 h 1919143"/>
              <a:gd name="connsiteX5" fmla="*/ 611293 w 1919143"/>
              <a:gd name="connsiteY5" fmla="*/ 1774887 h 1919143"/>
              <a:gd name="connsiteX6" fmla="*/ 144626 w 1919143"/>
              <a:gd name="connsiteY6" fmla="*/ 1308714 h 1919143"/>
              <a:gd name="connsiteX7" fmla="*/ 144257 w 1919143"/>
              <a:gd name="connsiteY7" fmla="*/ 611293 h 1919143"/>
              <a:gd name="connsiteX8" fmla="*/ 610431 w 1919143"/>
              <a:gd name="connsiteY8" fmla="*/ 144626 h 1919143"/>
              <a:gd name="connsiteX9" fmla="*/ 959065 w 1919143"/>
              <a:gd name="connsiteY9" fmla="*/ 1 h 191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9143" h="1919143">
                <a:moveTo>
                  <a:pt x="959065" y="1"/>
                </a:moveTo>
                <a:cubicBezTo>
                  <a:pt x="1085273" y="-66"/>
                  <a:pt x="1211507" y="48014"/>
                  <a:pt x="1307851" y="144257"/>
                </a:cubicBezTo>
                <a:lnTo>
                  <a:pt x="1774518" y="610430"/>
                </a:lnTo>
                <a:cubicBezTo>
                  <a:pt x="1967208" y="802916"/>
                  <a:pt x="1967373" y="1115162"/>
                  <a:pt x="1774887" y="1307851"/>
                </a:cubicBezTo>
                <a:lnTo>
                  <a:pt x="1308714" y="1774518"/>
                </a:lnTo>
                <a:cubicBezTo>
                  <a:pt x="1116228" y="1967208"/>
                  <a:pt x="803983" y="1967373"/>
                  <a:pt x="611293" y="1774887"/>
                </a:cubicBezTo>
                <a:lnTo>
                  <a:pt x="144626" y="1308714"/>
                </a:lnTo>
                <a:cubicBezTo>
                  <a:pt x="-48063" y="1116228"/>
                  <a:pt x="-48229" y="803983"/>
                  <a:pt x="144257" y="611293"/>
                </a:cubicBezTo>
                <a:lnTo>
                  <a:pt x="610431" y="144626"/>
                </a:lnTo>
                <a:cubicBezTo>
                  <a:pt x="706674" y="48281"/>
                  <a:pt x="832856" y="68"/>
                  <a:pt x="959065" y="1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3"/>
          </p:nvPr>
        </p:nvSpPr>
        <p:spPr>
          <a:xfrm>
            <a:off x="2123597" y="802524"/>
            <a:ext cx="1919288" cy="81756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4"/>
          </p:nvPr>
        </p:nvSpPr>
        <p:spPr>
          <a:xfrm>
            <a:off x="5136428" y="802524"/>
            <a:ext cx="1919288" cy="81756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/>
          </p:nvPr>
        </p:nvSpPr>
        <p:spPr>
          <a:xfrm>
            <a:off x="8149259" y="802524"/>
            <a:ext cx="1919288" cy="81756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3"/>
          </p:nvPr>
        </p:nvSpPr>
        <p:spPr>
          <a:xfrm>
            <a:off x="5922491" y="3020219"/>
            <a:ext cx="1919288" cy="81756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4"/>
          </p:nvPr>
        </p:nvSpPr>
        <p:spPr>
          <a:xfrm>
            <a:off x="5922491" y="1492334"/>
            <a:ext cx="1919288" cy="81756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/>
          </p:nvPr>
        </p:nvSpPr>
        <p:spPr>
          <a:xfrm>
            <a:off x="8935322" y="1492334"/>
            <a:ext cx="1919288" cy="81756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6"/>
          </p:nvPr>
        </p:nvSpPr>
        <p:spPr>
          <a:xfrm>
            <a:off x="8935322" y="3020219"/>
            <a:ext cx="1919288" cy="81756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7"/>
          </p:nvPr>
        </p:nvSpPr>
        <p:spPr>
          <a:xfrm>
            <a:off x="5922491" y="4548104"/>
            <a:ext cx="1919288" cy="81756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8"/>
          </p:nvPr>
        </p:nvSpPr>
        <p:spPr>
          <a:xfrm>
            <a:off x="8935322" y="4548104"/>
            <a:ext cx="1919288" cy="81756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3"/>
          </p:nvPr>
        </p:nvSpPr>
        <p:spPr>
          <a:xfrm>
            <a:off x="1369616" y="2290220"/>
            <a:ext cx="1919288" cy="1796297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4"/>
          </p:nvPr>
        </p:nvSpPr>
        <p:spPr>
          <a:xfrm>
            <a:off x="3885143" y="2290220"/>
            <a:ext cx="1919288" cy="1796296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/>
          </p:nvPr>
        </p:nvSpPr>
        <p:spPr>
          <a:xfrm>
            <a:off x="6400670" y="2290220"/>
            <a:ext cx="1919288" cy="1796296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6"/>
          </p:nvPr>
        </p:nvSpPr>
        <p:spPr>
          <a:xfrm>
            <a:off x="8916197" y="2290220"/>
            <a:ext cx="1919288" cy="1796296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7979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1" name="Рисунок 5"/>
          <p:cNvSpPr>
            <a:spLocks noGrp="1"/>
          </p:cNvSpPr>
          <p:nvPr>
            <p:ph type="pic" sz="quarter" idx="11"/>
          </p:nvPr>
        </p:nvSpPr>
        <p:spPr>
          <a:xfrm>
            <a:off x="5136428" y="3207363"/>
            <a:ext cx="1919143" cy="1919143"/>
          </a:xfrm>
          <a:custGeom>
            <a:avLst/>
            <a:gdLst>
              <a:gd name="connsiteX0" fmla="*/ 959065 w 1919143"/>
              <a:gd name="connsiteY0" fmla="*/ 1 h 1919143"/>
              <a:gd name="connsiteX1" fmla="*/ 1307851 w 1919143"/>
              <a:gd name="connsiteY1" fmla="*/ 144257 h 1919143"/>
              <a:gd name="connsiteX2" fmla="*/ 1774518 w 1919143"/>
              <a:gd name="connsiteY2" fmla="*/ 610430 h 1919143"/>
              <a:gd name="connsiteX3" fmla="*/ 1774887 w 1919143"/>
              <a:gd name="connsiteY3" fmla="*/ 1307851 h 1919143"/>
              <a:gd name="connsiteX4" fmla="*/ 1308714 w 1919143"/>
              <a:gd name="connsiteY4" fmla="*/ 1774518 h 1919143"/>
              <a:gd name="connsiteX5" fmla="*/ 611293 w 1919143"/>
              <a:gd name="connsiteY5" fmla="*/ 1774887 h 1919143"/>
              <a:gd name="connsiteX6" fmla="*/ 144626 w 1919143"/>
              <a:gd name="connsiteY6" fmla="*/ 1308714 h 1919143"/>
              <a:gd name="connsiteX7" fmla="*/ 144257 w 1919143"/>
              <a:gd name="connsiteY7" fmla="*/ 611293 h 1919143"/>
              <a:gd name="connsiteX8" fmla="*/ 610431 w 1919143"/>
              <a:gd name="connsiteY8" fmla="*/ 144626 h 1919143"/>
              <a:gd name="connsiteX9" fmla="*/ 959065 w 1919143"/>
              <a:gd name="connsiteY9" fmla="*/ 1 h 191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9143" h="1919143">
                <a:moveTo>
                  <a:pt x="959065" y="1"/>
                </a:moveTo>
                <a:cubicBezTo>
                  <a:pt x="1085273" y="-66"/>
                  <a:pt x="1211507" y="48014"/>
                  <a:pt x="1307851" y="144257"/>
                </a:cubicBezTo>
                <a:lnTo>
                  <a:pt x="1774518" y="610430"/>
                </a:lnTo>
                <a:cubicBezTo>
                  <a:pt x="1967208" y="802916"/>
                  <a:pt x="1967373" y="1115162"/>
                  <a:pt x="1774887" y="1307851"/>
                </a:cubicBezTo>
                <a:lnTo>
                  <a:pt x="1308714" y="1774518"/>
                </a:lnTo>
                <a:cubicBezTo>
                  <a:pt x="1116228" y="1967208"/>
                  <a:pt x="803983" y="1967373"/>
                  <a:pt x="611293" y="1774887"/>
                </a:cubicBezTo>
                <a:lnTo>
                  <a:pt x="144626" y="1308714"/>
                </a:lnTo>
                <a:cubicBezTo>
                  <a:pt x="-48063" y="1116228"/>
                  <a:pt x="-48229" y="803983"/>
                  <a:pt x="144257" y="611293"/>
                </a:cubicBezTo>
                <a:lnTo>
                  <a:pt x="610431" y="144626"/>
                </a:lnTo>
                <a:cubicBezTo>
                  <a:pt x="706674" y="48281"/>
                  <a:pt x="832856" y="68"/>
                  <a:pt x="959065" y="1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05908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4"/>
          </p:nvPr>
        </p:nvSpPr>
        <p:spPr>
          <a:xfrm>
            <a:off x="8886092" y="0"/>
            <a:ext cx="3305908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05908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4"/>
          </p:nvPr>
        </p:nvSpPr>
        <p:spPr>
          <a:xfrm>
            <a:off x="3305908" y="0"/>
            <a:ext cx="3305908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3"/>
          </p:nvPr>
        </p:nvSpPr>
        <p:spPr>
          <a:xfrm>
            <a:off x="5580184" y="0"/>
            <a:ext cx="3305908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4"/>
          </p:nvPr>
        </p:nvSpPr>
        <p:spPr>
          <a:xfrm>
            <a:off x="8886092" y="0"/>
            <a:ext cx="3305908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/>
          <p:cNvSpPr>
            <a:spLocks noGrp="1"/>
          </p:cNvSpPr>
          <p:nvPr>
            <p:ph type="pic" sz="quarter" idx="14"/>
          </p:nvPr>
        </p:nvSpPr>
        <p:spPr>
          <a:xfrm>
            <a:off x="8886092" y="0"/>
            <a:ext cx="3305908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7"/>
          </p:nvPr>
        </p:nvSpPr>
        <p:spPr>
          <a:xfrm>
            <a:off x="5580184" y="4546502"/>
            <a:ext cx="3305908" cy="2311498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8"/>
          </p:nvPr>
        </p:nvSpPr>
        <p:spPr>
          <a:xfrm>
            <a:off x="5580184" y="2273251"/>
            <a:ext cx="3305908" cy="2311498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9"/>
          </p:nvPr>
        </p:nvSpPr>
        <p:spPr>
          <a:xfrm>
            <a:off x="5580184" y="-1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305908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7"/>
          </p:nvPr>
        </p:nvSpPr>
        <p:spPr>
          <a:xfrm>
            <a:off x="3305908" y="4546502"/>
            <a:ext cx="3305908" cy="2311498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8"/>
          </p:nvPr>
        </p:nvSpPr>
        <p:spPr>
          <a:xfrm>
            <a:off x="3305908" y="2273251"/>
            <a:ext cx="3305908" cy="2311498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9"/>
          </p:nvPr>
        </p:nvSpPr>
        <p:spPr>
          <a:xfrm>
            <a:off x="3305908" y="-1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/>
          <p:cNvSpPr>
            <a:spLocks noGrp="1"/>
          </p:cNvSpPr>
          <p:nvPr>
            <p:ph type="pic" sz="quarter" idx="17"/>
          </p:nvPr>
        </p:nvSpPr>
        <p:spPr>
          <a:xfrm>
            <a:off x="8261684" y="721107"/>
            <a:ext cx="3160295" cy="2707893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9"/>
          </p:nvPr>
        </p:nvSpPr>
        <p:spPr>
          <a:xfrm>
            <a:off x="771254" y="721108"/>
            <a:ext cx="7490430" cy="270789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"/>
          <p:cNvSpPr>
            <a:spLocks noGrp="1"/>
          </p:cNvSpPr>
          <p:nvPr>
            <p:ph type="pic" sz="quarter" idx="19"/>
          </p:nvPr>
        </p:nvSpPr>
        <p:spPr>
          <a:xfrm>
            <a:off x="3931549" y="2075054"/>
            <a:ext cx="7490430" cy="270789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20"/>
          </p:nvPr>
        </p:nvSpPr>
        <p:spPr>
          <a:xfrm>
            <a:off x="771254" y="2075054"/>
            <a:ext cx="3160295" cy="2707893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/>
          <p:cNvSpPr>
            <a:spLocks noGrp="1"/>
          </p:cNvSpPr>
          <p:nvPr>
            <p:ph type="pic" sz="quarter" idx="19"/>
          </p:nvPr>
        </p:nvSpPr>
        <p:spPr>
          <a:xfrm>
            <a:off x="4443046" y="2053389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20"/>
          </p:nvPr>
        </p:nvSpPr>
        <p:spPr>
          <a:xfrm>
            <a:off x="600961" y="2053388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21"/>
          </p:nvPr>
        </p:nvSpPr>
        <p:spPr>
          <a:xfrm>
            <a:off x="8285131" y="2053387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0" y="3881438"/>
            <a:ext cx="12192000" cy="297656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/>
          <p:cNvSpPr>
            <a:spLocks noGrp="1"/>
          </p:cNvSpPr>
          <p:nvPr>
            <p:ph type="pic" sz="quarter" idx="19"/>
          </p:nvPr>
        </p:nvSpPr>
        <p:spPr>
          <a:xfrm>
            <a:off x="4330751" y="882312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20"/>
          </p:nvPr>
        </p:nvSpPr>
        <p:spPr>
          <a:xfrm>
            <a:off x="4330751" y="3717758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21"/>
          </p:nvPr>
        </p:nvSpPr>
        <p:spPr>
          <a:xfrm>
            <a:off x="8188879" y="882313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22"/>
          </p:nvPr>
        </p:nvSpPr>
        <p:spPr>
          <a:xfrm>
            <a:off x="8188879" y="3717758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/>
          <p:cNvSpPr>
            <a:spLocks noGrp="1"/>
          </p:cNvSpPr>
          <p:nvPr>
            <p:ph type="pic" sz="quarter" idx="19"/>
          </p:nvPr>
        </p:nvSpPr>
        <p:spPr>
          <a:xfrm>
            <a:off x="1138989" y="2220258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22"/>
          </p:nvPr>
        </p:nvSpPr>
        <p:spPr>
          <a:xfrm>
            <a:off x="4444897" y="4539129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23"/>
          </p:nvPr>
        </p:nvSpPr>
        <p:spPr>
          <a:xfrm>
            <a:off x="7750805" y="2220258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/>
          <p:cNvSpPr>
            <a:spLocks noGrp="1"/>
          </p:cNvSpPr>
          <p:nvPr>
            <p:ph type="pic" sz="quarter" idx="19"/>
          </p:nvPr>
        </p:nvSpPr>
        <p:spPr>
          <a:xfrm>
            <a:off x="5580184" y="1110129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20"/>
          </p:nvPr>
        </p:nvSpPr>
        <p:spPr>
          <a:xfrm>
            <a:off x="5580184" y="3429000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21"/>
          </p:nvPr>
        </p:nvSpPr>
        <p:spPr>
          <a:xfrm>
            <a:off x="8886092" y="1110130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22"/>
          </p:nvPr>
        </p:nvSpPr>
        <p:spPr>
          <a:xfrm>
            <a:off x="8886092" y="3429000"/>
            <a:ext cx="3305908" cy="23188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/>
          <p:cNvSpPr>
            <a:spLocks noGrp="1"/>
          </p:cNvSpPr>
          <p:nvPr>
            <p:ph type="pic" sz="quarter" idx="20"/>
          </p:nvPr>
        </p:nvSpPr>
        <p:spPr>
          <a:xfrm>
            <a:off x="3031958" y="-1"/>
            <a:ext cx="3064043" cy="685800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3031958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22"/>
          </p:nvPr>
        </p:nvSpPr>
        <p:spPr>
          <a:xfrm>
            <a:off x="9127959" y="-2"/>
            <a:ext cx="3064043" cy="685800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3"/>
          </p:nvPr>
        </p:nvSpPr>
        <p:spPr>
          <a:xfrm>
            <a:off x="6096001" y="-1"/>
            <a:ext cx="3031958" cy="685800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2823411" cy="203892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20"/>
          </p:nvPr>
        </p:nvSpPr>
        <p:spPr>
          <a:xfrm>
            <a:off x="2823411" y="0"/>
            <a:ext cx="3593431" cy="4028143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21"/>
          </p:nvPr>
        </p:nvSpPr>
        <p:spPr>
          <a:xfrm>
            <a:off x="0" y="4028143"/>
            <a:ext cx="6416842" cy="2822624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2"/>
          </p:nvPr>
        </p:nvSpPr>
        <p:spPr>
          <a:xfrm>
            <a:off x="0" y="2038922"/>
            <a:ext cx="2823411" cy="198922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>
          <a:xfrm>
            <a:off x="930693" y="817563"/>
            <a:ext cx="2052637" cy="3144837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6" name="Рисунок 3"/>
          <p:cNvSpPr>
            <a:spLocks noGrp="1"/>
          </p:cNvSpPr>
          <p:nvPr>
            <p:ph type="pic" sz="quarter" idx="15"/>
          </p:nvPr>
        </p:nvSpPr>
        <p:spPr>
          <a:xfrm>
            <a:off x="930692" y="3962401"/>
            <a:ext cx="2052637" cy="206943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7" name="Рисунок 3"/>
          <p:cNvSpPr>
            <a:spLocks noGrp="1"/>
          </p:cNvSpPr>
          <p:nvPr>
            <p:ph type="pic" sz="quarter" idx="16"/>
          </p:nvPr>
        </p:nvSpPr>
        <p:spPr>
          <a:xfrm>
            <a:off x="2983329" y="2870200"/>
            <a:ext cx="2052637" cy="3161634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  <p:sp>
        <p:nvSpPr>
          <p:cNvPr id="8" name="Рисунок 3"/>
          <p:cNvSpPr>
            <a:spLocks noGrp="1"/>
          </p:cNvSpPr>
          <p:nvPr>
            <p:ph type="pic" sz="quarter" idx="17"/>
          </p:nvPr>
        </p:nvSpPr>
        <p:spPr>
          <a:xfrm>
            <a:off x="5035966" y="2870199"/>
            <a:ext cx="2052637" cy="3160671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9"/>
          </p:nvPr>
        </p:nvSpPr>
        <p:spPr>
          <a:xfrm>
            <a:off x="2983329" y="817562"/>
            <a:ext cx="4105274" cy="2052637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2" name="Рисунок 3"/>
          <p:cNvSpPr>
            <a:spLocks noGrp="1"/>
          </p:cNvSpPr>
          <p:nvPr>
            <p:ph type="pic" sz="quarter" idx="20"/>
          </p:nvPr>
        </p:nvSpPr>
        <p:spPr>
          <a:xfrm>
            <a:off x="7088601" y="817562"/>
            <a:ext cx="2052637" cy="3144838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22"/>
          </p:nvPr>
        </p:nvSpPr>
        <p:spPr>
          <a:xfrm>
            <a:off x="7088601" y="3953523"/>
            <a:ext cx="4105274" cy="2077348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3"/>
          </p:nvPr>
        </p:nvSpPr>
        <p:spPr>
          <a:xfrm>
            <a:off x="9141237" y="1900885"/>
            <a:ext cx="2052637" cy="206943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>
          <a:xfrm>
            <a:off x="930693" y="817563"/>
            <a:ext cx="2052637" cy="3144837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6" name="Рисунок 3"/>
          <p:cNvSpPr>
            <a:spLocks noGrp="1"/>
          </p:cNvSpPr>
          <p:nvPr>
            <p:ph type="pic" sz="quarter" idx="15"/>
          </p:nvPr>
        </p:nvSpPr>
        <p:spPr>
          <a:xfrm>
            <a:off x="930692" y="3962401"/>
            <a:ext cx="2052637" cy="2069432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7" name="Рисунок 3"/>
          <p:cNvSpPr>
            <a:spLocks noGrp="1"/>
          </p:cNvSpPr>
          <p:nvPr>
            <p:ph type="pic" sz="quarter" idx="16"/>
          </p:nvPr>
        </p:nvSpPr>
        <p:spPr>
          <a:xfrm>
            <a:off x="5035964" y="817561"/>
            <a:ext cx="2052637" cy="3161634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9"/>
          </p:nvPr>
        </p:nvSpPr>
        <p:spPr>
          <a:xfrm>
            <a:off x="2983327" y="3962401"/>
            <a:ext cx="4105274" cy="2077348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22"/>
          </p:nvPr>
        </p:nvSpPr>
        <p:spPr>
          <a:xfrm>
            <a:off x="7088601" y="817560"/>
            <a:ext cx="4105274" cy="2077348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3"/>
          </p:nvPr>
        </p:nvSpPr>
        <p:spPr>
          <a:xfrm>
            <a:off x="9141238" y="2869235"/>
            <a:ext cx="2052637" cy="3162598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1" name="Рисунок 3"/>
          <p:cNvSpPr>
            <a:spLocks noGrp="1"/>
          </p:cNvSpPr>
          <p:nvPr>
            <p:ph type="pic" sz="quarter" idx="24"/>
          </p:nvPr>
        </p:nvSpPr>
        <p:spPr>
          <a:xfrm>
            <a:off x="7088601" y="2869235"/>
            <a:ext cx="2052637" cy="3162597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25"/>
          </p:nvPr>
        </p:nvSpPr>
        <p:spPr>
          <a:xfrm>
            <a:off x="2983327" y="818233"/>
            <a:ext cx="2052637" cy="2069432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1204574" y="1162466"/>
            <a:ext cx="3290386" cy="4427997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5160084" y="1736632"/>
            <a:ext cx="1871831" cy="3274209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1892429" y="2290952"/>
            <a:ext cx="1871831" cy="3274209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/>
          <p:cNvSpPr>
            <a:spLocks noGrp="1"/>
          </p:cNvSpPr>
          <p:nvPr>
            <p:ph type="pic" sz="quarter" idx="12"/>
          </p:nvPr>
        </p:nvSpPr>
        <p:spPr>
          <a:xfrm>
            <a:off x="8517819" y="1925083"/>
            <a:ext cx="1871831" cy="3274209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7339972" y="1532490"/>
            <a:ext cx="1871831" cy="3274209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400801" y="0"/>
            <a:ext cx="5791200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7780421" y="1341469"/>
            <a:ext cx="2261937" cy="405815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/>
          <p:cNvSpPr>
            <a:spLocks noGrp="1"/>
          </p:cNvSpPr>
          <p:nvPr>
            <p:ph type="pic" sz="quarter" idx="12"/>
          </p:nvPr>
        </p:nvSpPr>
        <p:spPr>
          <a:xfrm>
            <a:off x="5158565" y="2088903"/>
            <a:ext cx="1881115" cy="3242479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  <p:sp>
        <p:nvSpPr>
          <p:cNvPr id="7" name="Рисунок 7"/>
          <p:cNvSpPr>
            <a:spLocks noGrp="1"/>
          </p:cNvSpPr>
          <p:nvPr>
            <p:ph type="pic" sz="quarter" idx="13"/>
          </p:nvPr>
        </p:nvSpPr>
        <p:spPr>
          <a:xfrm>
            <a:off x="8239508" y="2088903"/>
            <a:ext cx="1881115" cy="3242479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2077622" y="2079716"/>
            <a:ext cx="1881115" cy="3242479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2"/>
          </p:nvPr>
        </p:nvSpPr>
        <p:spPr>
          <a:xfrm>
            <a:off x="8117115" y="2217821"/>
            <a:ext cx="2422297" cy="2422442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1700464" y="1359656"/>
            <a:ext cx="2258274" cy="4039962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1425352" y="1162467"/>
            <a:ext cx="3290082" cy="4427997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7328847" y="1162467"/>
            <a:ext cx="3290082" cy="4427997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1313057" y="1227157"/>
            <a:ext cx="3290082" cy="4427997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2342705" y="0"/>
            <a:ext cx="7374503" cy="3930555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1434848" y="2654905"/>
            <a:ext cx="3290082" cy="4203095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6408891" y="1058594"/>
            <a:ext cx="5783109" cy="4283092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1531423" y="1567035"/>
            <a:ext cx="5550568" cy="3566439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91200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2751606" y="2869351"/>
            <a:ext cx="6689558" cy="3988649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0" y="1443631"/>
            <a:ext cx="5703376" cy="3815059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1"/>
          </p:nvPr>
        </p:nvSpPr>
        <p:spPr>
          <a:xfrm>
            <a:off x="6112042" y="1877447"/>
            <a:ext cx="4684295" cy="2967269"/>
          </a:xfrm>
        </p:spPr>
        <p:txBody>
          <a:bodyPr rtlCol="0">
            <a:normAutofit/>
          </a:bodyPr>
          <a:lstStyle/>
          <a:p>
            <a:pPr lvl="0"/>
            <a:endParaRPr lang="ru-RU" noProof="0" dirty="0"/>
          </a:p>
        </p:txBody>
      </p:sp>
    </p:spTree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tTriangle">
            <a:avLst/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246313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4611687"/>
            <a:ext cx="12192000" cy="2246313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2078469" y="2511830"/>
            <a:ext cx="8216198" cy="1857613"/>
          </a:xfrm>
          <a:custGeom>
            <a:avLst/>
            <a:gdLst>
              <a:gd name="connsiteX0" fmla="*/ 5542864 w 8216198"/>
              <a:gd name="connsiteY0" fmla="*/ 374084 h 1857613"/>
              <a:gd name="connsiteX1" fmla="*/ 5334042 w 8216198"/>
              <a:gd name="connsiteY1" fmla="*/ 421486 h 1857613"/>
              <a:gd name="connsiteX2" fmla="*/ 5185433 w 8216198"/>
              <a:gd name="connsiteY2" fmla="*/ 545754 h 1857613"/>
              <a:gd name="connsiteX3" fmla="*/ 5095756 w 8216198"/>
              <a:gd name="connsiteY3" fmla="*/ 721266 h 1857613"/>
              <a:gd name="connsiteX4" fmla="*/ 5066291 w 8216198"/>
              <a:gd name="connsiteY4" fmla="*/ 922401 h 1857613"/>
              <a:gd name="connsiteX5" fmla="*/ 5097037 w 8216198"/>
              <a:gd name="connsiteY5" fmla="*/ 1126097 h 1857613"/>
              <a:gd name="connsiteX6" fmla="*/ 5187996 w 8216198"/>
              <a:gd name="connsiteY6" fmla="*/ 1301610 h 1857613"/>
              <a:gd name="connsiteX7" fmla="*/ 5337886 w 8216198"/>
              <a:gd name="connsiteY7" fmla="*/ 1424597 h 1857613"/>
              <a:gd name="connsiteX8" fmla="*/ 5542864 w 8216198"/>
              <a:gd name="connsiteY8" fmla="*/ 1470717 h 1857613"/>
              <a:gd name="connsiteX9" fmla="*/ 5752966 w 8216198"/>
              <a:gd name="connsiteY9" fmla="*/ 1422034 h 1857613"/>
              <a:gd name="connsiteX10" fmla="*/ 5901576 w 8216198"/>
              <a:gd name="connsiteY10" fmla="*/ 1295204 h 1857613"/>
              <a:gd name="connsiteX11" fmla="*/ 5989972 w 8216198"/>
              <a:gd name="connsiteY11" fmla="*/ 1118411 h 1857613"/>
              <a:gd name="connsiteX12" fmla="*/ 6019438 w 8216198"/>
              <a:gd name="connsiteY12" fmla="*/ 917276 h 1857613"/>
              <a:gd name="connsiteX13" fmla="*/ 5988691 w 8216198"/>
              <a:gd name="connsiteY13" fmla="*/ 713579 h 1857613"/>
              <a:gd name="connsiteX14" fmla="*/ 5896451 w 8216198"/>
              <a:gd name="connsiteY14" fmla="*/ 539348 h 1857613"/>
              <a:gd name="connsiteX15" fmla="*/ 5746561 w 8216198"/>
              <a:gd name="connsiteY15" fmla="*/ 418923 h 1857613"/>
              <a:gd name="connsiteX16" fmla="*/ 5542864 w 8216198"/>
              <a:gd name="connsiteY16" fmla="*/ 374084 h 1857613"/>
              <a:gd name="connsiteX17" fmla="*/ 6512319 w 8216198"/>
              <a:gd name="connsiteY17" fmla="*/ 10248 h 1857613"/>
              <a:gd name="connsiteX18" fmla="*/ 6968395 w 8216198"/>
              <a:gd name="connsiteY18" fmla="*/ 10248 h 1857613"/>
              <a:gd name="connsiteX19" fmla="*/ 7360415 w 8216198"/>
              <a:gd name="connsiteY19" fmla="*/ 845534 h 1857613"/>
              <a:gd name="connsiteX20" fmla="*/ 7757560 w 8216198"/>
              <a:gd name="connsiteY20" fmla="*/ 10248 h 1857613"/>
              <a:gd name="connsiteX21" fmla="*/ 8216198 w 8216198"/>
              <a:gd name="connsiteY21" fmla="*/ 10248 h 1857613"/>
              <a:gd name="connsiteX22" fmla="*/ 7567955 w 8216198"/>
              <a:gd name="connsiteY22" fmla="*/ 1209370 h 1857613"/>
              <a:gd name="connsiteX23" fmla="*/ 7567955 w 8216198"/>
              <a:gd name="connsiteY23" fmla="*/ 1829428 h 1857613"/>
              <a:gd name="connsiteX24" fmla="*/ 7150313 w 8216198"/>
              <a:gd name="connsiteY24" fmla="*/ 1829428 h 1857613"/>
              <a:gd name="connsiteX25" fmla="*/ 7150313 w 8216198"/>
              <a:gd name="connsiteY25" fmla="*/ 1204245 h 1857613"/>
              <a:gd name="connsiteX26" fmla="*/ 3994194 w 8216198"/>
              <a:gd name="connsiteY26" fmla="*/ 10248 h 1857613"/>
              <a:gd name="connsiteX27" fmla="*/ 4414400 w 8216198"/>
              <a:gd name="connsiteY27" fmla="*/ 10248 h 1857613"/>
              <a:gd name="connsiteX28" fmla="*/ 4414400 w 8216198"/>
              <a:gd name="connsiteY28" fmla="*/ 935212 h 1857613"/>
              <a:gd name="connsiteX29" fmla="*/ 4392621 w 8216198"/>
              <a:gd name="connsiteY29" fmla="*/ 1313140 h 1857613"/>
              <a:gd name="connsiteX30" fmla="*/ 4297818 w 8216198"/>
              <a:gd name="connsiteY30" fmla="*/ 1603952 h 1857613"/>
              <a:gd name="connsiteX31" fmla="*/ 4083873 w 8216198"/>
              <a:gd name="connsiteY31" fmla="*/ 1790995 h 1857613"/>
              <a:gd name="connsiteX32" fmla="*/ 3707226 w 8216198"/>
              <a:gd name="connsiteY32" fmla="*/ 1857613 h 1857613"/>
              <a:gd name="connsiteX33" fmla="*/ 3312643 w 8216198"/>
              <a:gd name="connsiteY33" fmla="*/ 1744875 h 1857613"/>
              <a:gd name="connsiteX34" fmla="*/ 3404884 w 8216198"/>
              <a:gd name="connsiteY34" fmla="*/ 1401537 h 1857613"/>
              <a:gd name="connsiteX35" fmla="*/ 3513777 w 8216198"/>
              <a:gd name="connsiteY35" fmla="*/ 1452781 h 1857613"/>
              <a:gd name="connsiteX36" fmla="*/ 3707226 w 8216198"/>
              <a:gd name="connsiteY36" fmla="*/ 1483528 h 1857613"/>
              <a:gd name="connsiteX37" fmla="*/ 3858396 w 8216198"/>
              <a:gd name="connsiteY37" fmla="*/ 1451500 h 1857613"/>
              <a:gd name="connsiteX38" fmla="*/ 3945512 w 8216198"/>
              <a:gd name="connsiteY38" fmla="*/ 1352854 h 1857613"/>
              <a:gd name="connsiteX39" fmla="*/ 3985227 w 8216198"/>
              <a:gd name="connsiteY39" fmla="*/ 1182466 h 1857613"/>
              <a:gd name="connsiteX40" fmla="*/ 3994194 w 8216198"/>
              <a:gd name="connsiteY40" fmla="*/ 935212 h 1857613"/>
              <a:gd name="connsiteX41" fmla="*/ 1533525 w 8216198"/>
              <a:gd name="connsiteY41" fmla="*/ 10248 h 1857613"/>
              <a:gd name="connsiteX42" fmla="*/ 1861490 w 8216198"/>
              <a:gd name="connsiteY42" fmla="*/ 10248 h 1857613"/>
              <a:gd name="connsiteX43" fmla="*/ 2709586 w 8216198"/>
              <a:gd name="connsiteY43" fmla="*/ 1078696 h 1857613"/>
              <a:gd name="connsiteX44" fmla="*/ 2709586 w 8216198"/>
              <a:gd name="connsiteY44" fmla="*/ 10248 h 1857613"/>
              <a:gd name="connsiteX45" fmla="*/ 3129792 w 8216198"/>
              <a:gd name="connsiteY45" fmla="*/ 10248 h 1857613"/>
              <a:gd name="connsiteX46" fmla="*/ 3129792 w 8216198"/>
              <a:gd name="connsiteY46" fmla="*/ 1829428 h 1857613"/>
              <a:gd name="connsiteX47" fmla="*/ 2791577 w 8216198"/>
              <a:gd name="connsiteY47" fmla="*/ 1829428 h 1857613"/>
              <a:gd name="connsiteX48" fmla="*/ 1953730 w 8216198"/>
              <a:gd name="connsiteY48" fmla="*/ 789165 h 1857613"/>
              <a:gd name="connsiteX49" fmla="*/ 1953730 w 8216198"/>
              <a:gd name="connsiteY49" fmla="*/ 1829428 h 1857613"/>
              <a:gd name="connsiteX50" fmla="*/ 1533525 w 8216198"/>
              <a:gd name="connsiteY50" fmla="*/ 1829428 h 1857613"/>
              <a:gd name="connsiteX51" fmla="*/ 0 w 8216198"/>
              <a:gd name="connsiteY51" fmla="*/ 10248 h 1857613"/>
              <a:gd name="connsiteX52" fmla="*/ 1255491 w 8216198"/>
              <a:gd name="connsiteY52" fmla="*/ 10248 h 1857613"/>
              <a:gd name="connsiteX53" fmla="*/ 1255491 w 8216198"/>
              <a:gd name="connsiteY53" fmla="*/ 379209 h 1857613"/>
              <a:gd name="connsiteX54" fmla="*/ 420205 w 8216198"/>
              <a:gd name="connsiteY54" fmla="*/ 379209 h 1857613"/>
              <a:gd name="connsiteX55" fmla="*/ 420205 w 8216198"/>
              <a:gd name="connsiteY55" fmla="*/ 732796 h 1857613"/>
              <a:gd name="connsiteX56" fmla="*/ 1137628 w 8216198"/>
              <a:gd name="connsiteY56" fmla="*/ 732796 h 1857613"/>
              <a:gd name="connsiteX57" fmla="*/ 1137628 w 8216198"/>
              <a:gd name="connsiteY57" fmla="*/ 1073572 h 1857613"/>
              <a:gd name="connsiteX58" fmla="*/ 420205 w 8216198"/>
              <a:gd name="connsiteY58" fmla="*/ 1073572 h 1857613"/>
              <a:gd name="connsiteX59" fmla="*/ 420205 w 8216198"/>
              <a:gd name="connsiteY59" fmla="*/ 1460468 h 1857613"/>
              <a:gd name="connsiteX60" fmla="*/ 1278551 w 8216198"/>
              <a:gd name="connsiteY60" fmla="*/ 1460468 h 1857613"/>
              <a:gd name="connsiteX61" fmla="*/ 1278551 w 8216198"/>
              <a:gd name="connsiteY61" fmla="*/ 1829428 h 1857613"/>
              <a:gd name="connsiteX62" fmla="*/ 0 w 8216198"/>
              <a:gd name="connsiteY62" fmla="*/ 1829428 h 1857613"/>
              <a:gd name="connsiteX63" fmla="*/ 5547989 w 8216198"/>
              <a:gd name="connsiteY63" fmla="*/ 0 h 1857613"/>
              <a:gd name="connsiteX64" fmla="*/ 5916949 w 8216198"/>
              <a:gd name="connsiteY64" fmla="*/ 79428 h 1857613"/>
              <a:gd name="connsiteX65" fmla="*/ 6201356 w 8216198"/>
              <a:gd name="connsiteY65" fmla="*/ 289531 h 1857613"/>
              <a:gd name="connsiteX66" fmla="*/ 6383273 w 8216198"/>
              <a:gd name="connsiteY66" fmla="*/ 586749 h 1857613"/>
              <a:gd name="connsiteX67" fmla="*/ 6447329 w 8216198"/>
              <a:gd name="connsiteY67" fmla="*/ 924963 h 1857613"/>
              <a:gd name="connsiteX68" fmla="*/ 6379430 w 8216198"/>
              <a:gd name="connsiteY68" fmla="*/ 1270863 h 1857613"/>
              <a:gd name="connsiteX69" fmla="*/ 6191107 w 8216198"/>
              <a:gd name="connsiteY69" fmla="*/ 1564238 h 1857613"/>
              <a:gd name="connsiteX70" fmla="*/ 5904138 w 8216198"/>
              <a:gd name="connsiteY70" fmla="*/ 1767935 h 1857613"/>
              <a:gd name="connsiteX71" fmla="*/ 5540302 w 8216198"/>
              <a:gd name="connsiteY71" fmla="*/ 1844801 h 1857613"/>
              <a:gd name="connsiteX72" fmla="*/ 5171341 w 8216198"/>
              <a:gd name="connsiteY72" fmla="*/ 1765373 h 1857613"/>
              <a:gd name="connsiteX73" fmla="*/ 4886935 w 8216198"/>
              <a:gd name="connsiteY73" fmla="*/ 1556551 h 1857613"/>
              <a:gd name="connsiteX74" fmla="*/ 4703735 w 8216198"/>
              <a:gd name="connsiteY74" fmla="*/ 1260614 h 1857613"/>
              <a:gd name="connsiteX75" fmla="*/ 4638399 w 8216198"/>
              <a:gd name="connsiteY75" fmla="*/ 917276 h 1857613"/>
              <a:gd name="connsiteX76" fmla="*/ 4706298 w 8216198"/>
              <a:gd name="connsiteY76" fmla="*/ 571376 h 1857613"/>
              <a:gd name="connsiteX77" fmla="*/ 4895902 w 8216198"/>
              <a:gd name="connsiteY77" fmla="*/ 278001 h 1857613"/>
              <a:gd name="connsiteX78" fmla="*/ 5184153 w 8216198"/>
              <a:gd name="connsiteY78" fmla="*/ 75585 h 1857613"/>
              <a:gd name="connsiteX79" fmla="*/ 5547989 w 8216198"/>
              <a:gd name="connsiteY79" fmla="*/ 0 h 185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8216198" h="1857613">
                <a:moveTo>
                  <a:pt x="5542864" y="374084"/>
                </a:moveTo>
                <a:cubicBezTo>
                  <a:pt x="5462581" y="374084"/>
                  <a:pt x="5392974" y="389885"/>
                  <a:pt x="5334042" y="421486"/>
                </a:cubicBezTo>
                <a:cubicBezTo>
                  <a:pt x="5275112" y="453086"/>
                  <a:pt x="5225575" y="494509"/>
                  <a:pt x="5185433" y="545754"/>
                </a:cubicBezTo>
                <a:cubicBezTo>
                  <a:pt x="5145292" y="596998"/>
                  <a:pt x="5115400" y="655502"/>
                  <a:pt x="5095756" y="721266"/>
                </a:cubicBezTo>
                <a:cubicBezTo>
                  <a:pt x="5076112" y="787030"/>
                  <a:pt x="5066291" y="854075"/>
                  <a:pt x="5066291" y="922401"/>
                </a:cubicBezTo>
                <a:cubicBezTo>
                  <a:pt x="5066291" y="992435"/>
                  <a:pt x="5076539" y="1060334"/>
                  <a:pt x="5097037" y="1126097"/>
                </a:cubicBezTo>
                <a:cubicBezTo>
                  <a:pt x="5117535" y="1191861"/>
                  <a:pt x="5147855" y="1250365"/>
                  <a:pt x="5187996" y="1301610"/>
                </a:cubicBezTo>
                <a:cubicBezTo>
                  <a:pt x="5228138" y="1352854"/>
                  <a:pt x="5278101" y="1393850"/>
                  <a:pt x="5337886" y="1424597"/>
                </a:cubicBezTo>
                <a:cubicBezTo>
                  <a:pt x="5397672" y="1455343"/>
                  <a:pt x="5465997" y="1470717"/>
                  <a:pt x="5542864" y="1470717"/>
                </a:cubicBezTo>
                <a:cubicBezTo>
                  <a:pt x="5623147" y="1470717"/>
                  <a:pt x="5693181" y="1454489"/>
                  <a:pt x="5752966" y="1422034"/>
                </a:cubicBezTo>
                <a:cubicBezTo>
                  <a:pt x="5812752" y="1389580"/>
                  <a:pt x="5862288" y="1347303"/>
                  <a:pt x="5901576" y="1295204"/>
                </a:cubicBezTo>
                <a:cubicBezTo>
                  <a:pt x="5940863" y="1243106"/>
                  <a:pt x="5970329" y="1184175"/>
                  <a:pt x="5989972" y="1118411"/>
                </a:cubicBezTo>
                <a:cubicBezTo>
                  <a:pt x="6009616" y="1052647"/>
                  <a:pt x="6019438" y="985602"/>
                  <a:pt x="6019438" y="917276"/>
                </a:cubicBezTo>
                <a:cubicBezTo>
                  <a:pt x="6019438" y="847242"/>
                  <a:pt x="6009189" y="779343"/>
                  <a:pt x="5988691" y="713579"/>
                </a:cubicBezTo>
                <a:cubicBezTo>
                  <a:pt x="5968193" y="647815"/>
                  <a:pt x="5937447" y="589738"/>
                  <a:pt x="5896451" y="539348"/>
                </a:cubicBezTo>
                <a:cubicBezTo>
                  <a:pt x="5855455" y="488957"/>
                  <a:pt x="5805492" y="448816"/>
                  <a:pt x="5746561" y="418923"/>
                </a:cubicBezTo>
                <a:cubicBezTo>
                  <a:pt x="5687629" y="389031"/>
                  <a:pt x="5619731" y="374084"/>
                  <a:pt x="5542864" y="374084"/>
                </a:cubicBezTo>
                <a:close/>
                <a:moveTo>
                  <a:pt x="6512319" y="10248"/>
                </a:moveTo>
                <a:lnTo>
                  <a:pt x="6968395" y="10248"/>
                </a:lnTo>
                <a:lnTo>
                  <a:pt x="7360415" y="845534"/>
                </a:lnTo>
                <a:lnTo>
                  <a:pt x="7757560" y="10248"/>
                </a:lnTo>
                <a:lnTo>
                  <a:pt x="8216198" y="10248"/>
                </a:lnTo>
                <a:lnTo>
                  <a:pt x="7567955" y="1209370"/>
                </a:lnTo>
                <a:lnTo>
                  <a:pt x="7567955" y="1829428"/>
                </a:lnTo>
                <a:lnTo>
                  <a:pt x="7150313" y="1829428"/>
                </a:lnTo>
                <a:lnTo>
                  <a:pt x="7150313" y="1204245"/>
                </a:lnTo>
                <a:close/>
                <a:moveTo>
                  <a:pt x="3994194" y="10248"/>
                </a:moveTo>
                <a:lnTo>
                  <a:pt x="4414400" y="10248"/>
                </a:lnTo>
                <a:lnTo>
                  <a:pt x="4414400" y="935212"/>
                </a:lnTo>
                <a:cubicBezTo>
                  <a:pt x="4414400" y="1073572"/>
                  <a:pt x="4407140" y="1199548"/>
                  <a:pt x="4392621" y="1313140"/>
                </a:cubicBezTo>
                <a:cubicBezTo>
                  <a:pt x="4378101" y="1426732"/>
                  <a:pt x="4346500" y="1523669"/>
                  <a:pt x="4297818" y="1603952"/>
                </a:cubicBezTo>
                <a:cubicBezTo>
                  <a:pt x="4249136" y="1684235"/>
                  <a:pt x="4177820" y="1746583"/>
                  <a:pt x="4083873" y="1790995"/>
                </a:cubicBezTo>
                <a:cubicBezTo>
                  <a:pt x="3989924" y="1835407"/>
                  <a:pt x="3864375" y="1857613"/>
                  <a:pt x="3707226" y="1857613"/>
                </a:cubicBezTo>
                <a:cubicBezTo>
                  <a:pt x="3553492" y="1857613"/>
                  <a:pt x="3421964" y="1820033"/>
                  <a:pt x="3312643" y="1744875"/>
                </a:cubicBezTo>
                <a:lnTo>
                  <a:pt x="3404884" y="1401537"/>
                </a:lnTo>
                <a:cubicBezTo>
                  <a:pt x="3421964" y="1415202"/>
                  <a:pt x="3458263" y="1432283"/>
                  <a:pt x="3513777" y="1452781"/>
                </a:cubicBezTo>
                <a:cubicBezTo>
                  <a:pt x="3569292" y="1473279"/>
                  <a:pt x="3633775" y="1483528"/>
                  <a:pt x="3707226" y="1483528"/>
                </a:cubicBezTo>
                <a:cubicBezTo>
                  <a:pt x="3770428" y="1483528"/>
                  <a:pt x="3820817" y="1472852"/>
                  <a:pt x="3858396" y="1451500"/>
                </a:cubicBezTo>
                <a:cubicBezTo>
                  <a:pt x="3895976" y="1430148"/>
                  <a:pt x="3925015" y="1397266"/>
                  <a:pt x="3945512" y="1352854"/>
                </a:cubicBezTo>
                <a:cubicBezTo>
                  <a:pt x="3966010" y="1308442"/>
                  <a:pt x="3979249" y="1251646"/>
                  <a:pt x="3985227" y="1182466"/>
                </a:cubicBezTo>
                <a:cubicBezTo>
                  <a:pt x="3991205" y="1113286"/>
                  <a:pt x="3994194" y="1030868"/>
                  <a:pt x="3994194" y="935212"/>
                </a:cubicBezTo>
                <a:close/>
                <a:moveTo>
                  <a:pt x="1533525" y="10248"/>
                </a:moveTo>
                <a:lnTo>
                  <a:pt x="1861490" y="10248"/>
                </a:lnTo>
                <a:lnTo>
                  <a:pt x="2709586" y="1078696"/>
                </a:lnTo>
                <a:lnTo>
                  <a:pt x="2709586" y="10248"/>
                </a:lnTo>
                <a:lnTo>
                  <a:pt x="3129792" y="10248"/>
                </a:lnTo>
                <a:lnTo>
                  <a:pt x="3129792" y="1829428"/>
                </a:lnTo>
                <a:lnTo>
                  <a:pt x="2791577" y="1829428"/>
                </a:lnTo>
                <a:lnTo>
                  <a:pt x="1953730" y="789165"/>
                </a:lnTo>
                <a:lnTo>
                  <a:pt x="1953730" y="1829428"/>
                </a:lnTo>
                <a:lnTo>
                  <a:pt x="1533525" y="1829428"/>
                </a:lnTo>
                <a:close/>
                <a:moveTo>
                  <a:pt x="0" y="10248"/>
                </a:moveTo>
                <a:lnTo>
                  <a:pt x="1255491" y="10248"/>
                </a:lnTo>
                <a:lnTo>
                  <a:pt x="1255491" y="379209"/>
                </a:lnTo>
                <a:lnTo>
                  <a:pt x="420205" y="379209"/>
                </a:lnTo>
                <a:lnTo>
                  <a:pt x="420205" y="732796"/>
                </a:lnTo>
                <a:lnTo>
                  <a:pt x="1137628" y="732796"/>
                </a:lnTo>
                <a:lnTo>
                  <a:pt x="1137628" y="1073572"/>
                </a:lnTo>
                <a:lnTo>
                  <a:pt x="420205" y="1073572"/>
                </a:lnTo>
                <a:lnTo>
                  <a:pt x="420205" y="1460468"/>
                </a:lnTo>
                <a:lnTo>
                  <a:pt x="1278551" y="1460468"/>
                </a:lnTo>
                <a:lnTo>
                  <a:pt x="1278551" y="1829428"/>
                </a:lnTo>
                <a:lnTo>
                  <a:pt x="0" y="1829428"/>
                </a:lnTo>
                <a:close/>
                <a:moveTo>
                  <a:pt x="5547989" y="0"/>
                </a:moveTo>
                <a:cubicBezTo>
                  <a:pt x="5682933" y="0"/>
                  <a:pt x="5805919" y="26476"/>
                  <a:pt x="5916949" y="79428"/>
                </a:cubicBezTo>
                <a:cubicBezTo>
                  <a:pt x="6027979" y="132381"/>
                  <a:pt x="6122781" y="202415"/>
                  <a:pt x="6201356" y="289531"/>
                </a:cubicBezTo>
                <a:cubicBezTo>
                  <a:pt x="6279931" y="376647"/>
                  <a:pt x="6340570" y="475719"/>
                  <a:pt x="6383273" y="586749"/>
                </a:cubicBezTo>
                <a:cubicBezTo>
                  <a:pt x="6425977" y="697779"/>
                  <a:pt x="6447329" y="810517"/>
                  <a:pt x="6447329" y="924963"/>
                </a:cubicBezTo>
                <a:cubicBezTo>
                  <a:pt x="6447329" y="1044533"/>
                  <a:pt x="6424697" y="1159833"/>
                  <a:pt x="6379430" y="1270863"/>
                </a:cubicBezTo>
                <a:cubicBezTo>
                  <a:pt x="6334165" y="1381893"/>
                  <a:pt x="6271390" y="1479684"/>
                  <a:pt x="6191107" y="1564238"/>
                </a:cubicBezTo>
                <a:cubicBezTo>
                  <a:pt x="6110824" y="1648791"/>
                  <a:pt x="6015168" y="1716690"/>
                  <a:pt x="5904138" y="1767935"/>
                </a:cubicBezTo>
                <a:cubicBezTo>
                  <a:pt x="5793108" y="1819179"/>
                  <a:pt x="5671830" y="1844801"/>
                  <a:pt x="5540302" y="1844801"/>
                </a:cubicBezTo>
                <a:cubicBezTo>
                  <a:pt x="5405358" y="1844801"/>
                  <a:pt x="5282372" y="1818325"/>
                  <a:pt x="5171341" y="1765373"/>
                </a:cubicBezTo>
                <a:cubicBezTo>
                  <a:pt x="5060312" y="1712420"/>
                  <a:pt x="4965510" y="1642813"/>
                  <a:pt x="4886935" y="1556551"/>
                </a:cubicBezTo>
                <a:cubicBezTo>
                  <a:pt x="4808359" y="1470290"/>
                  <a:pt x="4747293" y="1371644"/>
                  <a:pt x="4703735" y="1260614"/>
                </a:cubicBezTo>
                <a:cubicBezTo>
                  <a:pt x="4660178" y="1149584"/>
                  <a:pt x="4638399" y="1035138"/>
                  <a:pt x="4638399" y="917276"/>
                </a:cubicBezTo>
                <a:cubicBezTo>
                  <a:pt x="4638399" y="797706"/>
                  <a:pt x="4661032" y="682405"/>
                  <a:pt x="4706298" y="571376"/>
                </a:cubicBezTo>
                <a:cubicBezTo>
                  <a:pt x="4751564" y="460346"/>
                  <a:pt x="4814765" y="362554"/>
                  <a:pt x="4895902" y="278001"/>
                </a:cubicBezTo>
                <a:cubicBezTo>
                  <a:pt x="4977040" y="193448"/>
                  <a:pt x="5073123" y="125976"/>
                  <a:pt x="5184153" y="75585"/>
                </a:cubicBezTo>
                <a:cubicBezTo>
                  <a:pt x="5295183" y="25195"/>
                  <a:pt x="5416461" y="0"/>
                  <a:pt x="5547989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3609975" y="0"/>
            <a:ext cx="4972050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7459578" y="1761090"/>
            <a:ext cx="3368842" cy="336884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14650" cy="6858000"/>
          </a:xfrm>
        </p:spPr>
        <p:txBody>
          <a:bodyPr rtlCol="0">
            <a:normAutofit/>
          </a:bodyPr>
          <a:lstStyle/>
          <a:p>
            <a:pPr lvl="0"/>
            <a:endParaRPr lang="ru-RU" noProof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ru-RU" altLang="zh-CN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4DDE78B-9470-4A32-8DCF-EA19922E99FD}" type="datetimeFigureOut">
              <a:rPr lang="ru-RU"/>
              <a:t>12.03.2019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588D945-1937-44DF-AD26-B70C23832C7A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</p:sldLayoutIdLst>
  <p:transition spd="slow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9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086" y="-588723"/>
            <a:ext cx="12393086" cy="74467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09645" y="-588723"/>
            <a:ext cx="12501645" cy="7540668"/>
          </a:xfrm>
          <a:prstGeom prst="rect">
            <a:avLst/>
          </a:prstGeom>
          <a:solidFill>
            <a:schemeClr val="bg1">
              <a:lumMod val="5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44280" y="632636"/>
            <a:ext cx="10537188" cy="5592726"/>
          </a:xfrm>
          <a:prstGeom prst="rect">
            <a:avLst/>
          </a:prstGeom>
          <a:noFill/>
          <a:ln w="38100">
            <a:solidFill>
              <a:srgbClr val="F8EA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4225" y="1827909"/>
            <a:ext cx="400110" cy="3163687"/>
          </a:xfrm>
          <a:prstGeom prst="rect">
            <a:avLst/>
          </a:prstGeom>
          <a:solidFill>
            <a:schemeClr val="bg1"/>
          </a:solidFill>
        </p:spPr>
        <p:txBody>
          <a:bodyPr vert="eaVert" wrap="none" rtlCol="0">
            <a:spAutoFit/>
          </a:bodyPr>
          <a:lstStyle/>
          <a:p>
            <a:r>
              <a:rPr lang="zh-CN" altLang="en-US" sz="1400" spc="300" dirty="0" smtClean="0">
                <a:latin typeface="STZhongsong" charset="-122"/>
                <a:ea typeface="STZhongsong" charset="-122"/>
                <a:cs typeface="STZhongsong" charset="-122"/>
              </a:rPr>
              <a:t>  海纳</a:t>
            </a:r>
            <a:r>
              <a:rPr lang="zh-CN" altLang="en-US" sz="1400" spc="300" dirty="0">
                <a:latin typeface="STZhongsong" charset="-122"/>
                <a:ea typeface="STZhongsong" charset="-122"/>
                <a:cs typeface="STZhongsong" charset="-122"/>
              </a:rPr>
              <a:t>江河 </a:t>
            </a:r>
            <a:r>
              <a:rPr lang="zh-CN" altLang="en-US" sz="1400" spc="300" dirty="0" smtClean="0">
                <a:latin typeface="STZhongsong" charset="-122"/>
                <a:ea typeface="STZhongsong" charset="-122"/>
                <a:cs typeface="STZhongsong" charset="-122"/>
              </a:rPr>
              <a:t>    启</a:t>
            </a:r>
            <a:r>
              <a:rPr lang="zh-CN" altLang="en-US" sz="1400" spc="300" dirty="0">
                <a:latin typeface="STZhongsong" charset="-122"/>
                <a:ea typeface="STZhongsong" charset="-122"/>
                <a:cs typeface="STZhongsong" charset="-122"/>
              </a:rPr>
              <a:t>真厚</a:t>
            </a:r>
            <a:r>
              <a:rPr lang="zh-CN" altLang="en-US" sz="1400" spc="300" dirty="0" smtClean="0">
                <a:latin typeface="STZhongsong" charset="-122"/>
                <a:ea typeface="STZhongsong" charset="-122"/>
                <a:cs typeface="STZhongsong" charset="-122"/>
              </a:rPr>
              <a:t>德  </a:t>
            </a:r>
            <a:endParaRPr lang="zh-CN" altLang="en-US" sz="1400" spc="3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60711" y="1214102"/>
            <a:ext cx="5140505" cy="25545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8000" spc="-300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求是园里的小动物</a:t>
            </a:r>
            <a:endParaRPr lang="zh-CN" altLang="en-US" sz="8000" spc="-300" dirty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75916" y="5210506"/>
            <a:ext cx="5140505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000" spc="-300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汇报人：</a:t>
            </a:r>
            <a:r>
              <a:rPr lang="en-US" altLang="zh-CN" sz="4000" spc="-300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XXX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253" y="796512"/>
            <a:ext cx="1870321" cy="518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">
            <a:extLst>
              <a:ext uri="{FF2B5EF4-FFF2-40B4-BE49-F238E27FC236}">
                <a16:creationId xmlns:a16="http://schemas.microsoft.com/office/drawing/2014/main" id="{3473B656-3075-440E-8629-BF44ABEE938C}"/>
              </a:ext>
            </a:extLst>
          </p:cNvPr>
          <p:cNvGrpSpPr/>
          <p:nvPr/>
        </p:nvGrpSpPr>
        <p:grpSpPr>
          <a:xfrm>
            <a:off x="1295082" y="1186343"/>
            <a:ext cx="8898867" cy="3650759"/>
            <a:chOff x="1141083" y="1863349"/>
            <a:chExt cx="8898867" cy="3650759"/>
          </a:xfrm>
        </p:grpSpPr>
        <p:sp>
          <p:nvSpPr>
            <p:cNvPr id="5" name="PA_形状 4644">
              <a:extLst>
                <a:ext uri="{FF2B5EF4-FFF2-40B4-BE49-F238E27FC236}">
                  <a16:creationId xmlns:a16="http://schemas.microsoft.com/office/drawing/2014/main" id="{07E78795-8A7F-44DC-935C-B6F31FAEDF5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141083" y="1863349"/>
              <a:ext cx="8898867" cy="3407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59" extrusionOk="0">
                  <a:moveTo>
                    <a:pt x="0" y="11881"/>
                  </a:moveTo>
                  <a:cubicBezTo>
                    <a:pt x="1060" y="7692"/>
                    <a:pt x="3310" y="5945"/>
                    <a:pt x="5254" y="7796"/>
                  </a:cubicBezTo>
                  <a:cubicBezTo>
                    <a:pt x="7606" y="10036"/>
                    <a:pt x="8550" y="16859"/>
                    <a:pt x="10976" y="18786"/>
                  </a:cubicBezTo>
                  <a:cubicBezTo>
                    <a:pt x="14518" y="21600"/>
                    <a:pt x="17361" y="13534"/>
                    <a:pt x="19648" y="5955"/>
                  </a:cubicBezTo>
                  <a:cubicBezTo>
                    <a:pt x="20264" y="3912"/>
                    <a:pt x="20915" y="1926"/>
                    <a:pt x="21600" y="0"/>
                  </a:cubicBezTo>
                </a:path>
              </a:pathLst>
            </a:custGeom>
            <a:noFill/>
            <a:ln w="25400" cap="rnd" cmpd="sng" algn="ctr">
              <a:solidFill>
                <a:srgbClr val="A6A6A6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2E23820-0E5B-4E66-B8A3-B1506531F7F7}"/>
                </a:ext>
              </a:extLst>
            </p:cNvPr>
            <p:cNvGrpSpPr/>
            <p:nvPr/>
          </p:nvGrpSpPr>
          <p:grpSpPr>
            <a:xfrm>
              <a:off x="3474515" y="3272887"/>
              <a:ext cx="637306" cy="637308"/>
              <a:chOff x="3474515" y="3272887"/>
              <a:chExt cx="637306" cy="637308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D6D8566-F74F-4BDE-A3EF-DF41DEE515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4515" y="3272887"/>
                <a:ext cx="637306" cy="637308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PA_任意多边形 36">
                <a:extLst>
                  <a:ext uri="{FF2B5EF4-FFF2-40B4-BE49-F238E27FC236}">
                    <a16:creationId xmlns:a16="http://schemas.microsoft.com/office/drawing/2014/main" id="{9FC46CB6-0D4B-41F9-859B-4C922D650780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665220" y="3443746"/>
                <a:ext cx="263090" cy="246910"/>
              </a:xfrm>
              <a:custGeom>
                <a:avLst/>
                <a:gdLst>
                  <a:gd name="connsiteX0" fmla="*/ 65187 w 464323"/>
                  <a:gd name="connsiteY0" fmla="*/ 348457 h 435769"/>
                  <a:gd name="connsiteX1" fmla="*/ 399141 w 464323"/>
                  <a:gd name="connsiteY1" fmla="*/ 348457 h 435769"/>
                  <a:gd name="connsiteX2" fmla="*/ 406384 w 464323"/>
                  <a:gd name="connsiteY2" fmla="*/ 355601 h 435769"/>
                  <a:gd name="connsiteX3" fmla="*/ 399141 w 464323"/>
                  <a:gd name="connsiteY3" fmla="*/ 362744 h 435769"/>
                  <a:gd name="connsiteX4" fmla="*/ 65187 w 464323"/>
                  <a:gd name="connsiteY4" fmla="*/ 362744 h 435769"/>
                  <a:gd name="connsiteX5" fmla="*/ 57944 w 464323"/>
                  <a:gd name="connsiteY5" fmla="*/ 355601 h 435769"/>
                  <a:gd name="connsiteX6" fmla="*/ 65187 w 464323"/>
                  <a:gd name="connsiteY6" fmla="*/ 348457 h 435769"/>
                  <a:gd name="connsiteX7" fmla="*/ 65187 w 464323"/>
                  <a:gd name="connsiteY7" fmla="*/ 304800 h 435769"/>
                  <a:gd name="connsiteX8" fmla="*/ 399141 w 464323"/>
                  <a:gd name="connsiteY8" fmla="*/ 304800 h 435769"/>
                  <a:gd name="connsiteX9" fmla="*/ 406384 w 464323"/>
                  <a:gd name="connsiteY9" fmla="*/ 311944 h 435769"/>
                  <a:gd name="connsiteX10" fmla="*/ 399141 w 464323"/>
                  <a:gd name="connsiteY10" fmla="*/ 319087 h 435769"/>
                  <a:gd name="connsiteX11" fmla="*/ 65187 w 464323"/>
                  <a:gd name="connsiteY11" fmla="*/ 319087 h 435769"/>
                  <a:gd name="connsiteX12" fmla="*/ 57944 w 464323"/>
                  <a:gd name="connsiteY12" fmla="*/ 311944 h 435769"/>
                  <a:gd name="connsiteX13" fmla="*/ 65187 w 464323"/>
                  <a:gd name="connsiteY13" fmla="*/ 304800 h 435769"/>
                  <a:gd name="connsiteX14" fmla="*/ 65187 w 464323"/>
                  <a:gd name="connsiteY14" fmla="*/ 261144 h 435769"/>
                  <a:gd name="connsiteX15" fmla="*/ 399141 w 464323"/>
                  <a:gd name="connsiteY15" fmla="*/ 261144 h 435769"/>
                  <a:gd name="connsiteX16" fmla="*/ 406384 w 464323"/>
                  <a:gd name="connsiteY16" fmla="*/ 268288 h 435769"/>
                  <a:gd name="connsiteX17" fmla="*/ 399141 w 464323"/>
                  <a:gd name="connsiteY17" fmla="*/ 275431 h 435769"/>
                  <a:gd name="connsiteX18" fmla="*/ 65187 w 464323"/>
                  <a:gd name="connsiteY18" fmla="*/ 275431 h 435769"/>
                  <a:gd name="connsiteX19" fmla="*/ 57944 w 464323"/>
                  <a:gd name="connsiteY19" fmla="*/ 268288 h 435769"/>
                  <a:gd name="connsiteX20" fmla="*/ 65187 w 464323"/>
                  <a:gd name="connsiteY20" fmla="*/ 261144 h 435769"/>
                  <a:gd name="connsiteX21" fmla="*/ 65187 w 464323"/>
                  <a:gd name="connsiteY21" fmla="*/ 217488 h 435769"/>
                  <a:gd name="connsiteX22" fmla="*/ 399141 w 464323"/>
                  <a:gd name="connsiteY22" fmla="*/ 217488 h 435769"/>
                  <a:gd name="connsiteX23" fmla="*/ 406384 w 464323"/>
                  <a:gd name="connsiteY23" fmla="*/ 224632 h 435769"/>
                  <a:gd name="connsiteX24" fmla="*/ 399141 w 464323"/>
                  <a:gd name="connsiteY24" fmla="*/ 231775 h 435769"/>
                  <a:gd name="connsiteX25" fmla="*/ 65187 w 464323"/>
                  <a:gd name="connsiteY25" fmla="*/ 231775 h 435769"/>
                  <a:gd name="connsiteX26" fmla="*/ 57944 w 464323"/>
                  <a:gd name="connsiteY26" fmla="*/ 224632 h 435769"/>
                  <a:gd name="connsiteX27" fmla="*/ 65187 w 464323"/>
                  <a:gd name="connsiteY27" fmla="*/ 217488 h 435769"/>
                  <a:gd name="connsiteX28" fmla="*/ 224747 w 464323"/>
                  <a:gd name="connsiteY28" fmla="*/ 173832 h 435769"/>
                  <a:gd name="connsiteX29" fmla="*/ 399133 w 464323"/>
                  <a:gd name="connsiteY29" fmla="*/ 173832 h 435769"/>
                  <a:gd name="connsiteX30" fmla="*/ 406401 w 464323"/>
                  <a:gd name="connsiteY30" fmla="*/ 181373 h 435769"/>
                  <a:gd name="connsiteX31" fmla="*/ 399133 w 464323"/>
                  <a:gd name="connsiteY31" fmla="*/ 188912 h 435769"/>
                  <a:gd name="connsiteX32" fmla="*/ 224747 w 464323"/>
                  <a:gd name="connsiteY32" fmla="*/ 188912 h 435769"/>
                  <a:gd name="connsiteX33" fmla="*/ 217488 w 464323"/>
                  <a:gd name="connsiteY33" fmla="*/ 181373 h 435769"/>
                  <a:gd name="connsiteX34" fmla="*/ 224747 w 464323"/>
                  <a:gd name="connsiteY34" fmla="*/ 173832 h 435769"/>
                  <a:gd name="connsiteX35" fmla="*/ 224764 w 464323"/>
                  <a:gd name="connsiteY35" fmla="*/ 130175 h 435769"/>
                  <a:gd name="connsiteX36" fmla="*/ 297525 w 464323"/>
                  <a:gd name="connsiteY36" fmla="*/ 130175 h 435769"/>
                  <a:gd name="connsiteX37" fmla="*/ 304801 w 464323"/>
                  <a:gd name="connsiteY37" fmla="*/ 137716 h 435769"/>
                  <a:gd name="connsiteX38" fmla="*/ 297525 w 464323"/>
                  <a:gd name="connsiteY38" fmla="*/ 145256 h 435769"/>
                  <a:gd name="connsiteX39" fmla="*/ 224764 w 464323"/>
                  <a:gd name="connsiteY39" fmla="*/ 145256 h 435769"/>
                  <a:gd name="connsiteX40" fmla="*/ 217488 w 464323"/>
                  <a:gd name="connsiteY40" fmla="*/ 137716 h 435769"/>
                  <a:gd name="connsiteX41" fmla="*/ 224764 w 464323"/>
                  <a:gd name="connsiteY41" fmla="*/ 130175 h 435769"/>
                  <a:gd name="connsiteX42" fmla="*/ 87042 w 464323"/>
                  <a:gd name="connsiteY42" fmla="*/ 101402 h 435769"/>
                  <a:gd name="connsiteX43" fmla="*/ 87042 w 464323"/>
                  <a:gd name="connsiteY43" fmla="*/ 159743 h 435769"/>
                  <a:gd name="connsiteX44" fmla="*/ 159809 w 464323"/>
                  <a:gd name="connsiteY44" fmla="*/ 159743 h 435769"/>
                  <a:gd name="connsiteX45" fmla="*/ 159809 w 464323"/>
                  <a:gd name="connsiteY45" fmla="*/ 101402 h 435769"/>
                  <a:gd name="connsiteX46" fmla="*/ 224764 w 464323"/>
                  <a:gd name="connsiteY46" fmla="*/ 86519 h 435769"/>
                  <a:gd name="connsiteX47" fmla="*/ 297525 w 464323"/>
                  <a:gd name="connsiteY47" fmla="*/ 86519 h 435769"/>
                  <a:gd name="connsiteX48" fmla="*/ 304801 w 464323"/>
                  <a:gd name="connsiteY48" fmla="*/ 94060 h 435769"/>
                  <a:gd name="connsiteX49" fmla="*/ 297525 w 464323"/>
                  <a:gd name="connsiteY49" fmla="*/ 101599 h 435769"/>
                  <a:gd name="connsiteX50" fmla="*/ 224764 w 464323"/>
                  <a:gd name="connsiteY50" fmla="*/ 101599 h 435769"/>
                  <a:gd name="connsiteX51" fmla="*/ 217488 w 464323"/>
                  <a:gd name="connsiteY51" fmla="*/ 94060 h 435769"/>
                  <a:gd name="connsiteX52" fmla="*/ 224764 w 464323"/>
                  <a:gd name="connsiteY52" fmla="*/ 86519 h 435769"/>
                  <a:gd name="connsiteX53" fmla="*/ 72490 w 464323"/>
                  <a:gd name="connsiteY53" fmla="*/ 72232 h 435769"/>
                  <a:gd name="connsiteX54" fmla="*/ 174361 w 464323"/>
                  <a:gd name="connsiteY54" fmla="*/ 72232 h 435769"/>
                  <a:gd name="connsiteX55" fmla="*/ 188907 w 464323"/>
                  <a:gd name="connsiteY55" fmla="*/ 86817 h 435769"/>
                  <a:gd name="connsiteX56" fmla="*/ 188907 w 464323"/>
                  <a:gd name="connsiteY56" fmla="*/ 174328 h 435769"/>
                  <a:gd name="connsiteX57" fmla="*/ 174361 w 464323"/>
                  <a:gd name="connsiteY57" fmla="*/ 188908 h 435769"/>
                  <a:gd name="connsiteX58" fmla="*/ 72490 w 464323"/>
                  <a:gd name="connsiteY58" fmla="*/ 188908 h 435769"/>
                  <a:gd name="connsiteX59" fmla="*/ 57944 w 464323"/>
                  <a:gd name="connsiteY59" fmla="*/ 174328 h 435769"/>
                  <a:gd name="connsiteX60" fmla="*/ 57944 w 464323"/>
                  <a:gd name="connsiteY60" fmla="*/ 86817 h 435769"/>
                  <a:gd name="connsiteX61" fmla="*/ 72490 w 464323"/>
                  <a:gd name="connsiteY61" fmla="*/ 72232 h 435769"/>
                  <a:gd name="connsiteX62" fmla="*/ 348258 w 464323"/>
                  <a:gd name="connsiteY62" fmla="*/ 29051 h 435769"/>
                  <a:gd name="connsiteX63" fmla="*/ 348258 w 464323"/>
                  <a:gd name="connsiteY63" fmla="*/ 87154 h 435769"/>
                  <a:gd name="connsiteX64" fmla="*/ 348215 w 464323"/>
                  <a:gd name="connsiteY64" fmla="*/ 87154 h 435769"/>
                  <a:gd name="connsiteX65" fmla="*/ 377237 w 464323"/>
                  <a:gd name="connsiteY65" fmla="*/ 116205 h 435769"/>
                  <a:gd name="connsiteX66" fmla="*/ 391747 w 464323"/>
                  <a:gd name="connsiteY66" fmla="*/ 116205 h 435769"/>
                  <a:gd name="connsiteX67" fmla="*/ 435323 w 464323"/>
                  <a:gd name="connsiteY67" fmla="*/ 116205 h 435769"/>
                  <a:gd name="connsiteX68" fmla="*/ 43511 w 464323"/>
                  <a:gd name="connsiteY68" fmla="*/ 29051 h 435769"/>
                  <a:gd name="connsiteX69" fmla="*/ 29000 w 464323"/>
                  <a:gd name="connsiteY69" fmla="*/ 43577 h 435769"/>
                  <a:gd name="connsiteX70" fmla="*/ 29000 w 464323"/>
                  <a:gd name="connsiteY70" fmla="*/ 392192 h 435769"/>
                  <a:gd name="connsiteX71" fmla="*/ 43511 w 464323"/>
                  <a:gd name="connsiteY71" fmla="*/ 406718 h 435769"/>
                  <a:gd name="connsiteX72" fmla="*/ 420812 w 464323"/>
                  <a:gd name="connsiteY72" fmla="*/ 406718 h 435769"/>
                  <a:gd name="connsiteX73" fmla="*/ 435323 w 464323"/>
                  <a:gd name="connsiteY73" fmla="*/ 392192 h 435769"/>
                  <a:gd name="connsiteX74" fmla="*/ 435323 w 464323"/>
                  <a:gd name="connsiteY74" fmla="*/ 130731 h 435769"/>
                  <a:gd name="connsiteX75" fmla="*/ 391747 w 464323"/>
                  <a:gd name="connsiteY75" fmla="*/ 130731 h 435769"/>
                  <a:gd name="connsiteX76" fmla="*/ 377237 w 464323"/>
                  <a:gd name="connsiteY76" fmla="*/ 130731 h 435769"/>
                  <a:gd name="connsiteX77" fmla="*/ 333704 w 464323"/>
                  <a:gd name="connsiteY77" fmla="*/ 87154 h 435769"/>
                  <a:gd name="connsiteX78" fmla="*/ 333747 w 464323"/>
                  <a:gd name="connsiteY78" fmla="*/ 87154 h 435769"/>
                  <a:gd name="connsiteX79" fmla="*/ 333747 w 464323"/>
                  <a:gd name="connsiteY79" fmla="*/ 29051 h 435769"/>
                  <a:gd name="connsiteX80" fmla="*/ 43511 w 464323"/>
                  <a:gd name="connsiteY80" fmla="*/ 0 h 435769"/>
                  <a:gd name="connsiteX81" fmla="*/ 348258 w 464323"/>
                  <a:gd name="connsiteY81" fmla="*/ 0 h 435769"/>
                  <a:gd name="connsiteX82" fmla="*/ 368767 w 464323"/>
                  <a:gd name="connsiteY82" fmla="*/ 8493 h 435769"/>
                  <a:gd name="connsiteX83" fmla="*/ 455831 w 464323"/>
                  <a:gd name="connsiteY83" fmla="*/ 95647 h 435769"/>
                  <a:gd name="connsiteX84" fmla="*/ 464323 w 464323"/>
                  <a:gd name="connsiteY84" fmla="*/ 116205 h 435769"/>
                  <a:gd name="connsiteX85" fmla="*/ 464323 w 464323"/>
                  <a:gd name="connsiteY85" fmla="*/ 392192 h 435769"/>
                  <a:gd name="connsiteX86" fmla="*/ 420812 w 464323"/>
                  <a:gd name="connsiteY86" fmla="*/ 435769 h 435769"/>
                  <a:gd name="connsiteX87" fmla="*/ 43511 w 464323"/>
                  <a:gd name="connsiteY87" fmla="*/ 435769 h 435769"/>
                  <a:gd name="connsiteX88" fmla="*/ 0 w 464323"/>
                  <a:gd name="connsiteY88" fmla="*/ 392192 h 435769"/>
                  <a:gd name="connsiteX89" fmla="*/ 0 w 464323"/>
                  <a:gd name="connsiteY89" fmla="*/ 43577 h 435769"/>
                  <a:gd name="connsiteX90" fmla="*/ 43511 w 464323"/>
                  <a:gd name="connsiteY90" fmla="*/ 0 h 43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464323" h="435769">
                    <a:moveTo>
                      <a:pt x="65187" y="348457"/>
                    </a:moveTo>
                    <a:lnTo>
                      <a:pt x="399141" y="348457"/>
                    </a:lnTo>
                    <a:cubicBezTo>
                      <a:pt x="403125" y="348457"/>
                      <a:pt x="406384" y="351652"/>
                      <a:pt x="406384" y="355601"/>
                    </a:cubicBezTo>
                    <a:cubicBezTo>
                      <a:pt x="406384" y="359536"/>
                      <a:pt x="403125" y="362744"/>
                      <a:pt x="399141" y="362744"/>
                    </a:cubicBezTo>
                    <a:lnTo>
                      <a:pt x="65187" y="362744"/>
                    </a:lnTo>
                    <a:cubicBezTo>
                      <a:pt x="61187" y="362744"/>
                      <a:pt x="57944" y="359536"/>
                      <a:pt x="57944" y="355601"/>
                    </a:cubicBezTo>
                    <a:cubicBezTo>
                      <a:pt x="57944" y="351652"/>
                      <a:pt x="61187" y="348457"/>
                      <a:pt x="65187" y="348457"/>
                    </a:cubicBezTo>
                    <a:close/>
                    <a:moveTo>
                      <a:pt x="65187" y="304800"/>
                    </a:moveTo>
                    <a:lnTo>
                      <a:pt x="399141" y="304800"/>
                    </a:lnTo>
                    <a:cubicBezTo>
                      <a:pt x="403125" y="304800"/>
                      <a:pt x="406384" y="307995"/>
                      <a:pt x="406384" y="311944"/>
                    </a:cubicBezTo>
                    <a:cubicBezTo>
                      <a:pt x="406384" y="315879"/>
                      <a:pt x="403125" y="319087"/>
                      <a:pt x="399141" y="319087"/>
                    </a:cubicBezTo>
                    <a:lnTo>
                      <a:pt x="65187" y="319087"/>
                    </a:lnTo>
                    <a:cubicBezTo>
                      <a:pt x="61187" y="319087"/>
                      <a:pt x="57944" y="315879"/>
                      <a:pt x="57944" y="311944"/>
                    </a:cubicBezTo>
                    <a:cubicBezTo>
                      <a:pt x="57944" y="307995"/>
                      <a:pt x="61187" y="304800"/>
                      <a:pt x="65187" y="304800"/>
                    </a:cubicBezTo>
                    <a:close/>
                    <a:moveTo>
                      <a:pt x="65187" y="261144"/>
                    </a:moveTo>
                    <a:lnTo>
                      <a:pt x="399141" y="261144"/>
                    </a:lnTo>
                    <a:cubicBezTo>
                      <a:pt x="403125" y="261144"/>
                      <a:pt x="406384" y="264339"/>
                      <a:pt x="406384" y="268288"/>
                    </a:cubicBezTo>
                    <a:cubicBezTo>
                      <a:pt x="406384" y="272223"/>
                      <a:pt x="403125" y="275431"/>
                      <a:pt x="399141" y="275431"/>
                    </a:cubicBezTo>
                    <a:lnTo>
                      <a:pt x="65187" y="275431"/>
                    </a:lnTo>
                    <a:cubicBezTo>
                      <a:pt x="61187" y="275431"/>
                      <a:pt x="57944" y="272223"/>
                      <a:pt x="57944" y="268288"/>
                    </a:cubicBezTo>
                    <a:cubicBezTo>
                      <a:pt x="57944" y="264339"/>
                      <a:pt x="61187" y="261144"/>
                      <a:pt x="65187" y="261144"/>
                    </a:cubicBezTo>
                    <a:close/>
                    <a:moveTo>
                      <a:pt x="65187" y="217488"/>
                    </a:moveTo>
                    <a:lnTo>
                      <a:pt x="399141" y="217488"/>
                    </a:lnTo>
                    <a:cubicBezTo>
                      <a:pt x="403125" y="217488"/>
                      <a:pt x="406384" y="220683"/>
                      <a:pt x="406384" y="224632"/>
                    </a:cubicBezTo>
                    <a:cubicBezTo>
                      <a:pt x="406384" y="228580"/>
                      <a:pt x="403125" y="231775"/>
                      <a:pt x="399141" y="231775"/>
                    </a:cubicBezTo>
                    <a:lnTo>
                      <a:pt x="65187" y="231775"/>
                    </a:lnTo>
                    <a:cubicBezTo>
                      <a:pt x="61187" y="231775"/>
                      <a:pt x="57944" y="228580"/>
                      <a:pt x="57944" y="224632"/>
                    </a:cubicBezTo>
                    <a:cubicBezTo>
                      <a:pt x="57944" y="220683"/>
                      <a:pt x="61187" y="217488"/>
                      <a:pt x="65187" y="217488"/>
                    </a:cubicBezTo>
                    <a:close/>
                    <a:moveTo>
                      <a:pt x="224747" y="173832"/>
                    </a:moveTo>
                    <a:lnTo>
                      <a:pt x="399133" y="173832"/>
                    </a:lnTo>
                    <a:cubicBezTo>
                      <a:pt x="403130" y="173832"/>
                      <a:pt x="406401" y="177204"/>
                      <a:pt x="406401" y="181373"/>
                    </a:cubicBezTo>
                    <a:cubicBezTo>
                      <a:pt x="406401" y="185540"/>
                      <a:pt x="403130" y="188912"/>
                      <a:pt x="399133" y="188912"/>
                    </a:cubicBezTo>
                    <a:lnTo>
                      <a:pt x="224747" y="188912"/>
                    </a:lnTo>
                    <a:cubicBezTo>
                      <a:pt x="220715" y="188912"/>
                      <a:pt x="217488" y="185540"/>
                      <a:pt x="217488" y="181373"/>
                    </a:cubicBezTo>
                    <a:cubicBezTo>
                      <a:pt x="217488" y="177204"/>
                      <a:pt x="220715" y="173832"/>
                      <a:pt x="224747" y="173832"/>
                    </a:cubicBezTo>
                    <a:close/>
                    <a:moveTo>
                      <a:pt x="224764" y="130175"/>
                    </a:moveTo>
                    <a:lnTo>
                      <a:pt x="297525" y="130175"/>
                    </a:lnTo>
                    <a:cubicBezTo>
                      <a:pt x="301531" y="130175"/>
                      <a:pt x="304801" y="133548"/>
                      <a:pt x="304801" y="137716"/>
                    </a:cubicBezTo>
                    <a:cubicBezTo>
                      <a:pt x="304801" y="141884"/>
                      <a:pt x="301531" y="145256"/>
                      <a:pt x="297525" y="145256"/>
                    </a:cubicBezTo>
                    <a:lnTo>
                      <a:pt x="224764" y="145256"/>
                    </a:lnTo>
                    <a:cubicBezTo>
                      <a:pt x="220726" y="145256"/>
                      <a:pt x="217488" y="141884"/>
                      <a:pt x="217488" y="137716"/>
                    </a:cubicBezTo>
                    <a:cubicBezTo>
                      <a:pt x="217488" y="133548"/>
                      <a:pt x="220726" y="130175"/>
                      <a:pt x="224764" y="130175"/>
                    </a:cubicBezTo>
                    <a:close/>
                    <a:moveTo>
                      <a:pt x="87042" y="101402"/>
                    </a:moveTo>
                    <a:cubicBezTo>
                      <a:pt x="87042" y="101402"/>
                      <a:pt x="87042" y="159743"/>
                      <a:pt x="87042" y="159743"/>
                    </a:cubicBezTo>
                    <a:lnTo>
                      <a:pt x="159809" y="159743"/>
                    </a:lnTo>
                    <a:lnTo>
                      <a:pt x="159809" y="101402"/>
                    </a:lnTo>
                    <a:close/>
                    <a:moveTo>
                      <a:pt x="224764" y="86519"/>
                    </a:moveTo>
                    <a:lnTo>
                      <a:pt x="297525" y="86519"/>
                    </a:lnTo>
                    <a:cubicBezTo>
                      <a:pt x="301531" y="86519"/>
                      <a:pt x="304801" y="89891"/>
                      <a:pt x="304801" y="94060"/>
                    </a:cubicBezTo>
                    <a:cubicBezTo>
                      <a:pt x="304801" y="98227"/>
                      <a:pt x="301531" y="101599"/>
                      <a:pt x="297525" y="101599"/>
                    </a:cubicBezTo>
                    <a:lnTo>
                      <a:pt x="224764" y="101599"/>
                    </a:lnTo>
                    <a:cubicBezTo>
                      <a:pt x="220726" y="101599"/>
                      <a:pt x="217488" y="98227"/>
                      <a:pt x="217488" y="94060"/>
                    </a:cubicBezTo>
                    <a:cubicBezTo>
                      <a:pt x="217488" y="89891"/>
                      <a:pt x="220726" y="86519"/>
                      <a:pt x="224764" y="86519"/>
                    </a:cubicBezTo>
                    <a:close/>
                    <a:moveTo>
                      <a:pt x="72490" y="72232"/>
                    </a:moveTo>
                    <a:lnTo>
                      <a:pt x="174361" y="72232"/>
                    </a:lnTo>
                    <a:cubicBezTo>
                      <a:pt x="182401" y="72232"/>
                      <a:pt x="188907" y="78752"/>
                      <a:pt x="188907" y="86817"/>
                    </a:cubicBezTo>
                    <a:lnTo>
                      <a:pt x="188907" y="174328"/>
                    </a:lnTo>
                    <a:cubicBezTo>
                      <a:pt x="188907" y="182388"/>
                      <a:pt x="182401" y="188908"/>
                      <a:pt x="174361" y="188908"/>
                    </a:cubicBezTo>
                    <a:lnTo>
                      <a:pt x="72490" y="188908"/>
                    </a:lnTo>
                    <a:cubicBezTo>
                      <a:pt x="64450" y="188908"/>
                      <a:pt x="57944" y="182388"/>
                      <a:pt x="57944" y="174328"/>
                    </a:cubicBezTo>
                    <a:lnTo>
                      <a:pt x="57944" y="86817"/>
                    </a:lnTo>
                    <a:cubicBezTo>
                      <a:pt x="57944" y="78752"/>
                      <a:pt x="64450" y="72232"/>
                      <a:pt x="72490" y="72232"/>
                    </a:cubicBezTo>
                    <a:close/>
                    <a:moveTo>
                      <a:pt x="348258" y="29051"/>
                    </a:moveTo>
                    <a:lnTo>
                      <a:pt x="348258" y="87154"/>
                    </a:lnTo>
                    <a:lnTo>
                      <a:pt x="348215" y="87154"/>
                    </a:lnTo>
                    <a:cubicBezTo>
                      <a:pt x="348215" y="103172"/>
                      <a:pt x="361242" y="116205"/>
                      <a:pt x="377237" y="116205"/>
                    </a:cubicBezTo>
                    <a:lnTo>
                      <a:pt x="391747" y="116205"/>
                    </a:lnTo>
                    <a:cubicBezTo>
                      <a:pt x="391747" y="116205"/>
                      <a:pt x="435323" y="116205"/>
                      <a:pt x="435323" y="116205"/>
                    </a:cubicBezTo>
                    <a:close/>
                    <a:moveTo>
                      <a:pt x="43511" y="29051"/>
                    </a:moveTo>
                    <a:cubicBezTo>
                      <a:pt x="35492" y="29051"/>
                      <a:pt x="29000" y="35547"/>
                      <a:pt x="29000" y="43577"/>
                    </a:cubicBezTo>
                    <a:lnTo>
                      <a:pt x="29000" y="392192"/>
                    </a:lnTo>
                    <a:cubicBezTo>
                      <a:pt x="29000" y="400202"/>
                      <a:pt x="35492" y="406718"/>
                      <a:pt x="43511" y="406718"/>
                    </a:cubicBezTo>
                    <a:lnTo>
                      <a:pt x="420812" y="406718"/>
                    </a:lnTo>
                    <a:cubicBezTo>
                      <a:pt x="428830" y="406718"/>
                      <a:pt x="435323" y="400202"/>
                      <a:pt x="435323" y="392192"/>
                    </a:cubicBezTo>
                    <a:cubicBezTo>
                      <a:pt x="435323" y="392192"/>
                      <a:pt x="435323" y="130731"/>
                      <a:pt x="435323" y="130731"/>
                    </a:cubicBezTo>
                    <a:lnTo>
                      <a:pt x="391747" y="130731"/>
                    </a:lnTo>
                    <a:lnTo>
                      <a:pt x="377237" y="130731"/>
                    </a:lnTo>
                    <a:cubicBezTo>
                      <a:pt x="353202" y="130731"/>
                      <a:pt x="333704" y="111222"/>
                      <a:pt x="333704" y="87154"/>
                    </a:cubicBezTo>
                    <a:lnTo>
                      <a:pt x="333747" y="87154"/>
                    </a:lnTo>
                    <a:lnTo>
                      <a:pt x="333747" y="29051"/>
                    </a:lnTo>
                    <a:close/>
                    <a:moveTo>
                      <a:pt x="43511" y="0"/>
                    </a:moveTo>
                    <a:lnTo>
                      <a:pt x="348258" y="0"/>
                    </a:lnTo>
                    <a:cubicBezTo>
                      <a:pt x="355933" y="0"/>
                      <a:pt x="363328" y="3046"/>
                      <a:pt x="368767" y="8493"/>
                    </a:cubicBezTo>
                    <a:lnTo>
                      <a:pt x="455831" y="95647"/>
                    </a:lnTo>
                    <a:cubicBezTo>
                      <a:pt x="461270" y="101094"/>
                      <a:pt x="464323" y="108498"/>
                      <a:pt x="464323" y="116205"/>
                    </a:cubicBezTo>
                    <a:lnTo>
                      <a:pt x="464323" y="392192"/>
                    </a:lnTo>
                    <a:cubicBezTo>
                      <a:pt x="464323" y="416220"/>
                      <a:pt x="444803" y="435769"/>
                      <a:pt x="420812" y="435769"/>
                    </a:cubicBezTo>
                    <a:lnTo>
                      <a:pt x="43511" y="435769"/>
                    </a:lnTo>
                    <a:cubicBezTo>
                      <a:pt x="19520" y="435769"/>
                      <a:pt x="0" y="416220"/>
                      <a:pt x="0" y="392192"/>
                    </a:cubicBezTo>
                    <a:lnTo>
                      <a:pt x="0" y="43577"/>
                    </a:lnTo>
                    <a:cubicBezTo>
                      <a:pt x="0" y="19529"/>
                      <a:pt x="19520" y="0"/>
                      <a:pt x="435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19050" tIns="19050" rIns="19050" bIns="19050" anchor="ctr">
                <a:noAutofit/>
              </a:bodyPr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D5C9210-CF85-4F4B-942F-64B302655C30}"/>
                </a:ext>
              </a:extLst>
            </p:cNvPr>
            <p:cNvGrpSpPr/>
            <p:nvPr/>
          </p:nvGrpSpPr>
          <p:grpSpPr>
            <a:xfrm>
              <a:off x="4773002" y="4585396"/>
              <a:ext cx="637306" cy="637308"/>
              <a:chOff x="4773002" y="4585396"/>
              <a:chExt cx="637306" cy="637308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4B5368FE-3CB6-4B36-8E75-782033F782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73002" y="4585396"/>
                <a:ext cx="637306" cy="637308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PA_任意多边形 38">
                <a:extLst>
                  <a:ext uri="{FF2B5EF4-FFF2-40B4-BE49-F238E27FC236}">
                    <a16:creationId xmlns:a16="http://schemas.microsoft.com/office/drawing/2014/main" id="{9B8D87E4-8C76-46C2-93DB-6595DEE31F05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969178" y="4761221"/>
                <a:ext cx="263098" cy="255456"/>
              </a:xfrm>
              <a:custGeom>
                <a:avLst/>
                <a:gdLst>
                  <a:gd name="connsiteX0" fmla="*/ 261540 w 464338"/>
                  <a:gd name="connsiteY0" fmla="*/ 246856 h 450850"/>
                  <a:gd name="connsiteX1" fmla="*/ 290512 w 464338"/>
                  <a:gd name="connsiteY1" fmla="*/ 276225 h 450850"/>
                  <a:gd name="connsiteX2" fmla="*/ 261540 w 464338"/>
                  <a:gd name="connsiteY2" fmla="*/ 305592 h 450850"/>
                  <a:gd name="connsiteX3" fmla="*/ 232568 w 464338"/>
                  <a:gd name="connsiteY3" fmla="*/ 276225 h 450850"/>
                  <a:gd name="connsiteX4" fmla="*/ 261540 w 464338"/>
                  <a:gd name="connsiteY4" fmla="*/ 246856 h 450850"/>
                  <a:gd name="connsiteX5" fmla="*/ 419120 w 464338"/>
                  <a:gd name="connsiteY5" fmla="*/ 213403 h 450850"/>
                  <a:gd name="connsiteX6" fmla="*/ 418654 w 464338"/>
                  <a:gd name="connsiteY6" fmla="*/ 214300 h 450850"/>
                  <a:gd name="connsiteX7" fmla="*/ 415019 w 464338"/>
                  <a:gd name="connsiteY7" fmla="*/ 221000 h 450850"/>
                  <a:gd name="connsiteX8" fmla="*/ 391786 w 464338"/>
                  <a:gd name="connsiteY8" fmla="*/ 232689 h 450850"/>
                  <a:gd name="connsiteX9" fmla="*/ 261191 w 464338"/>
                  <a:gd name="connsiteY9" fmla="*/ 232689 h 450850"/>
                  <a:gd name="connsiteX10" fmla="*/ 217652 w 464338"/>
                  <a:gd name="connsiteY10" fmla="*/ 276313 h 450850"/>
                  <a:gd name="connsiteX11" fmla="*/ 261191 w 464338"/>
                  <a:gd name="connsiteY11" fmla="*/ 319958 h 450850"/>
                  <a:gd name="connsiteX12" fmla="*/ 410319 w 464338"/>
                  <a:gd name="connsiteY12" fmla="*/ 319958 h 450850"/>
                  <a:gd name="connsiteX13" fmla="*/ 435303 w 464338"/>
                  <a:gd name="connsiteY13" fmla="*/ 261765 h 450850"/>
                  <a:gd name="connsiteX14" fmla="*/ 419120 w 464338"/>
                  <a:gd name="connsiteY14" fmla="*/ 213403 h 450850"/>
                  <a:gd name="connsiteX15" fmla="*/ 29019 w 464338"/>
                  <a:gd name="connsiteY15" fmla="*/ 141642 h 450850"/>
                  <a:gd name="connsiteX16" fmla="*/ 29019 w 464338"/>
                  <a:gd name="connsiteY16" fmla="*/ 370845 h 450850"/>
                  <a:gd name="connsiteX17" fmla="*/ 79807 w 464338"/>
                  <a:gd name="connsiteY17" fmla="*/ 421754 h 450850"/>
                  <a:gd name="connsiteX18" fmla="*/ 340998 w 464338"/>
                  <a:gd name="connsiteY18" fmla="*/ 421754 h 450850"/>
                  <a:gd name="connsiteX19" fmla="*/ 391786 w 464338"/>
                  <a:gd name="connsiteY19" fmla="*/ 370845 h 450850"/>
                  <a:gd name="connsiteX20" fmla="*/ 391786 w 464338"/>
                  <a:gd name="connsiteY20" fmla="*/ 349033 h 450850"/>
                  <a:gd name="connsiteX21" fmla="*/ 261191 w 464338"/>
                  <a:gd name="connsiteY21" fmla="*/ 349033 h 450850"/>
                  <a:gd name="connsiteX22" fmla="*/ 188633 w 464338"/>
                  <a:gd name="connsiteY22" fmla="*/ 276313 h 450850"/>
                  <a:gd name="connsiteX23" fmla="*/ 261191 w 464338"/>
                  <a:gd name="connsiteY23" fmla="*/ 203592 h 450850"/>
                  <a:gd name="connsiteX24" fmla="*/ 391786 w 464338"/>
                  <a:gd name="connsiteY24" fmla="*/ 203592 h 450850"/>
                  <a:gd name="connsiteX25" fmla="*/ 391786 w 464338"/>
                  <a:gd name="connsiteY25" fmla="*/ 174517 h 450850"/>
                  <a:gd name="connsiteX26" fmla="*/ 377266 w 464338"/>
                  <a:gd name="connsiteY26" fmla="*/ 159969 h 450850"/>
                  <a:gd name="connsiteX27" fmla="*/ 319228 w 464338"/>
                  <a:gd name="connsiteY27" fmla="*/ 159969 h 450850"/>
                  <a:gd name="connsiteX28" fmla="*/ 79807 w 464338"/>
                  <a:gd name="connsiteY28" fmla="*/ 159969 h 450850"/>
                  <a:gd name="connsiteX29" fmla="*/ 29019 w 464338"/>
                  <a:gd name="connsiteY29" fmla="*/ 141642 h 450850"/>
                  <a:gd name="connsiteX30" fmla="*/ 58016 w 464338"/>
                  <a:gd name="connsiteY30" fmla="*/ 116345 h 450850"/>
                  <a:gd name="connsiteX31" fmla="*/ 58016 w 464338"/>
                  <a:gd name="connsiteY31" fmla="*/ 125800 h 450850"/>
                  <a:gd name="connsiteX32" fmla="*/ 79807 w 464338"/>
                  <a:gd name="connsiteY32" fmla="*/ 130872 h 450850"/>
                  <a:gd name="connsiteX33" fmla="*/ 319228 w 464338"/>
                  <a:gd name="connsiteY33" fmla="*/ 130872 h 450850"/>
                  <a:gd name="connsiteX34" fmla="*/ 362745 w 464338"/>
                  <a:gd name="connsiteY34" fmla="*/ 130872 h 450850"/>
                  <a:gd name="connsiteX35" fmla="*/ 362745 w 464338"/>
                  <a:gd name="connsiteY35" fmla="*/ 116345 h 450850"/>
                  <a:gd name="connsiteX36" fmla="*/ 58016 w 464338"/>
                  <a:gd name="connsiteY36" fmla="*/ 116345 h 450850"/>
                  <a:gd name="connsiteX37" fmla="*/ 58016 w 464338"/>
                  <a:gd name="connsiteY37" fmla="*/ 87248 h 450850"/>
                  <a:gd name="connsiteX38" fmla="*/ 58016 w 464338"/>
                  <a:gd name="connsiteY38" fmla="*/ 101796 h 450850"/>
                  <a:gd name="connsiteX39" fmla="*/ 362745 w 464338"/>
                  <a:gd name="connsiteY39" fmla="*/ 101796 h 450850"/>
                  <a:gd name="connsiteX40" fmla="*/ 362745 w 464338"/>
                  <a:gd name="connsiteY40" fmla="*/ 87248 h 450850"/>
                  <a:gd name="connsiteX41" fmla="*/ 58016 w 464338"/>
                  <a:gd name="connsiteY41" fmla="*/ 58172 h 450850"/>
                  <a:gd name="connsiteX42" fmla="*/ 58016 w 464338"/>
                  <a:gd name="connsiteY42" fmla="*/ 72700 h 450850"/>
                  <a:gd name="connsiteX43" fmla="*/ 362745 w 464338"/>
                  <a:gd name="connsiteY43" fmla="*/ 72700 h 450850"/>
                  <a:gd name="connsiteX44" fmla="*/ 362745 w 464338"/>
                  <a:gd name="connsiteY44" fmla="*/ 58172 h 450850"/>
                  <a:gd name="connsiteX45" fmla="*/ 79807 w 464338"/>
                  <a:gd name="connsiteY45" fmla="*/ 29076 h 450850"/>
                  <a:gd name="connsiteX46" fmla="*/ 29019 w 464338"/>
                  <a:gd name="connsiteY46" fmla="*/ 79984 h 450850"/>
                  <a:gd name="connsiteX47" fmla="*/ 43517 w 464338"/>
                  <a:gd name="connsiteY47" fmla="*/ 115510 h 450850"/>
                  <a:gd name="connsiteX48" fmla="*/ 43517 w 464338"/>
                  <a:gd name="connsiteY48" fmla="*/ 87248 h 450850"/>
                  <a:gd name="connsiteX49" fmla="*/ 43517 w 464338"/>
                  <a:gd name="connsiteY49" fmla="*/ 58172 h 450850"/>
                  <a:gd name="connsiteX50" fmla="*/ 58016 w 464338"/>
                  <a:gd name="connsiteY50" fmla="*/ 43624 h 450850"/>
                  <a:gd name="connsiteX51" fmla="*/ 362745 w 464338"/>
                  <a:gd name="connsiteY51" fmla="*/ 43624 h 450850"/>
                  <a:gd name="connsiteX52" fmla="*/ 377266 w 464338"/>
                  <a:gd name="connsiteY52" fmla="*/ 58172 h 450850"/>
                  <a:gd name="connsiteX53" fmla="*/ 377266 w 464338"/>
                  <a:gd name="connsiteY53" fmla="*/ 87248 h 450850"/>
                  <a:gd name="connsiteX54" fmla="*/ 377266 w 464338"/>
                  <a:gd name="connsiteY54" fmla="*/ 116345 h 450850"/>
                  <a:gd name="connsiteX55" fmla="*/ 377266 w 464338"/>
                  <a:gd name="connsiteY55" fmla="*/ 130872 h 450850"/>
                  <a:gd name="connsiteX56" fmla="*/ 391786 w 464338"/>
                  <a:gd name="connsiteY56" fmla="*/ 133544 h 450850"/>
                  <a:gd name="connsiteX57" fmla="*/ 391786 w 464338"/>
                  <a:gd name="connsiteY57" fmla="*/ 87248 h 450850"/>
                  <a:gd name="connsiteX58" fmla="*/ 391786 w 464338"/>
                  <a:gd name="connsiteY58" fmla="*/ 79984 h 450850"/>
                  <a:gd name="connsiteX59" fmla="*/ 391786 w 464338"/>
                  <a:gd name="connsiteY59" fmla="*/ 43624 h 450850"/>
                  <a:gd name="connsiteX60" fmla="*/ 377266 w 464338"/>
                  <a:gd name="connsiteY60" fmla="*/ 29076 h 450850"/>
                  <a:gd name="connsiteX61" fmla="*/ 319228 w 464338"/>
                  <a:gd name="connsiteY61" fmla="*/ 29076 h 450850"/>
                  <a:gd name="connsiteX62" fmla="*/ 79807 w 464338"/>
                  <a:gd name="connsiteY62" fmla="*/ 0 h 450850"/>
                  <a:gd name="connsiteX63" fmla="*/ 319228 w 464338"/>
                  <a:gd name="connsiteY63" fmla="*/ 0 h 450850"/>
                  <a:gd name="connsiteX64" fmla="*/ 377266 w 464338"/>
                  <a:gd name="connsiteY64" fmla="*/ 0 h 450850"/>
                  <a:gd name="connsiteX65" fmla="*/ 420805 w 464338"/>
                  <a:gd name="connsiteY65" fmla="*/ 43624 h 450850"/>
                  <a:gd name="connsiteX66" fmla="*/ 420805 w 464338"/>
                  <a:gd name="connsiteY66" fmla="*/ 79984 h 450850"/>
                  <a:gd name="connsiteX67" fmla="*/ 420805 w 464338"/>
                  <a:gd name="connsiteY67" fmla="*/ 87248 h 450850"/>
                  <a:gd name="connsiteX68" fmla="*/ 420805 w 464338"/>
                  <a:gd name="connsiteY68" fmla="*/ 174517 h 450850"/>
                  <a:gd name="connsiteX69" fmla="*/ 420827 w 464338"/>
                  <a:gd name="connsiteY69" fmla="*/ 174517 h 450850"/>
                  <a:gd name="connsiteX70" fmla="*/ 420827 w 464338"/>
                  <a:gd name="connsiteY70" fmla="*/ 349033 h 450850"/>
                  <a:gd name="connsiteX71" fmla="*/ 420805 w 464338"/>
                  <a:gd name="connsiteY71" fmla="*/ 349033 h 450850"/>
                  <a:gd name="connsiteX72" fmla="*/ 420805 w 464338"/>
                  <a:gd name="connsiteY72" fmla="*/ 370845 h 450850"/>
                  <a:gd name="connsiteX73" fmla="*/ 340998 w 464338"/>
                  <a:gd name="connsiteY73" fmla="*/ 450850 h 450850"/>
                  <a:gd name="connsiteX74" fmla="*/ 79807 w 464338"/>
                  <a:gd name="connsiteY74" fmla="*/ 450850 h 450850"/>
                  <a:gd name="connsiteX75" fmla="*/ 0 w 464338"/>
                  <a:gd name="connsiteY75" fmla="*/ 370845 h 450850"/>
                  <a:gd name="connsiteX76" fmla="*/ 0 w 464338"/>
                  <a:gd name="connsiteY76" fmla="*/ 79984 h 450850"/>
                  <a:gd name="connsiteX77" fmla="*/ 79807 w 464338"/>
                  <a:gd name="connsiteY77" fmla="*/ 0 h 45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64338" h="450850">
                    <a:moveTo>
                      <a:pt x="261540" y="246856"/>
                    </a:moveTo>
                    <a:cubicBezTo>
                      <a:pt x="277531" y="246856"/>
                      <a:pt x="290512" y="260021"/>
                      <a:pt x="290512" y="276225"/>
                    </a:cubicBezTo>
                    <a:cubicBezTo>
                      <a:pt x="290512" y="292427"/>
                      <a:pt x="277531" y="305592"/>
                      <a:pt x="261540" y="305592"/>
                    </a:cubicBezTo>
                    <a:cubicBezTo>
                      <a:pt x="245546" y="305592"/>
                      <a:pt x="232568" y="292427"/>
                      <a:pt x="232568" y="276225"/>
                    </a:cubicBezTo>
                    <a:cubicBezTo>
                      <a:pt x="232568" y="260021"/>
                      <a:pt x="245546" y="246856"/>
                      <a:pt x="261540" y="246856"/>
                    </a:cubicBezTo>
                    <a:close/>
                    <a:moveTo>
                      <a:pt x="419120" y="213403"/>
                    </a:moveTo>
                    <a:cubicBezTo>
                      <a:pt x="419009" y="213716"/>
                      <a:pt x="418765" y="213966"/>
                      <a:pt x="418654" y="214300"/>
                    </a:cubicBezTo>
                    <a:cubicBezTo>
                      <a:pt x="417701" y="216680"/>
                      <a:pt x="416526" y="218976"/>
                      <a:pt x="415019" y="221000"/>
                    </a:cubicBezTo>
                    <a:cubicBezTo>
                      <a:pt x="409610" y="228222"/>
                      <a:pt x="400742" y="232564"/>
                      <a:pt x="391786" y="232689"/>
                    </a:cubicBezTo>
                    <a:lnTo>
                      <a:pt x="261191" y="232689"/>
                    </a:lnTo>
                    <a:cubicBezTo>
                      <a:pt x="237182" y="232689"/>
                      <a:pt x="217652" y="252268"/>
                      <a:pt x="217652" y="276313"/>
                    </a:cubicBezTo>
                    <a:cubicBezTo>
                      <a:pt x="217652" y="300379"/>
                      <a:pt x="237182" y="319958"/>
                      <a:pt x="261191" y="319958"/>
                    </a:cubicBezTo>
                    <a:lnTo>
                      <a:pt x="410319" y="319958"/>
                    </a:lnTo>
                    <a:cubicBezTo>
                      <a:pt x="426303" y="304888"/>
                      <a:pt x="435303" y="284140"/>
                      <a:pt x="435303" y="261765"/>
                    </a:cubicBezTo>
                    <a:cubicBezTo>
                      <a:pt x="435303" y="243918"/>
                      <a:pt x="429561" y="227095"/>
                      <a:pt x="419120" y="213403"/>
                    </a:cubicBezTo>
                    <a:close/>
                    <a:moveTo>
                      <a:pt x="29019" y="141642"/>
                    </a:moveTo>
                    <a:lnTo>
                      <a:pt x="29019" y="370845"/>
                    </a:lnTo>
                    <a:cubicBezTo>
                      <a:pt x="29019" y="398961"/>
                      <a:pt x="51742" y="421754"/>
                      <a:pt x="79807" y="421754"/>
                    </a:cubicBezTo>
                    <a:lnTo>
                      <a:pt x="340998" y="421754"/>
                    </a:lnTo>
                    <a:cubicBezTo>
                      <a:pt x="369041" y="421754"/>
                      <a:pt x="391786" y="398961"/>
                      <a:pt x="391786" y="370845"/>
                    </a:cubicBezTo>
                    <a:cubicBezTo>
                      <a:pt x="391786" y="370845"/>
                      <a:pt x="391786" y="349033"/>
                      <a:pt x="391786" y="349033"/>
                    </a:cubicBezTo>
                    <a:lnTo>
                      <a:pt x="261191" y="349033"/>
                    </a:lnTo>
                    <a:cubicBezTo>
                      <a:pt x="221110" y="349033"/>
                      <a:pt x="188633" y="316493"/>
                      <a:pt x="188633" y="276313"/>
                    </a:cubicBezTo>
                    <a:cubicBezTo>
                      <a:pt x="188633" y="236154"/>
                      <a:pt x="221110" y="203592"/>
                      <a:pt x="261191" y="203592"/>
                    </a:cubicBezTo>
                    <a:lnTo>
                      <a:pt x="391786" y="203592"/>
                    </a:lnTo>
                    <a:lnTo>
                      <a:pt x="391786" y="174517"/>
                    </a:lnTo>
                    <a:cubicBezTo>
                      <a:pt x="391786" y="166481"/>
                      <a:pt x="385269" y="159969"/>
                      <a:pt x="377266" y="159969"/>
                    </a:cubicBezTo>
                    <a:lnTo>
                      <a:pt x="319228" y="159969"/>
                    </a:lnTo>
                    <a:lnTo>
                      <a:pt x="79807" y="159969"/>
                    </a:lnTo>
                    <a:cubicBezTo>
                      <a:pt x="60521" y="159969"/>
                      <a:pt x="42808" y="153081"/>
                      <a:pt x="29019" y="141642"/>
                    </a:cubicBezTo>
                    <a:close/>
                    <a:moveTo>
                      <a:pt x="58016" y="116345"/>
                    </a:moveTo>
                    <a:lnTo>
                      <a:pt x="58016" y="125800"/>
                    </a:lnTo>
                    <a:cubicBezTo>
                      <a:pt x="64644" y="128973"/>
                      <a:pt x="71960" y="130872"/>
                      <a:pt x="79807" y="130872"/>
                    </a:cubicBezTo>
                    <a:lnTo>
                      <a:pt x="319228" y="130872"/>
                    </a:lnTo>
                    <a:lnTo>
                      <a:pt x="362745" y="130872"/>
                    </a:lnTo>
                    <a:lnTo>
                      <a:pt x="362745" y="116345"/>
                    </a:lnTo>
                    <a:cubicBezTo>
                      <a:pt x="362745" y="116345"/>
                      <a:pt x="58016" y="116345"/>
                      <a:pt x="58016" y="116345"/>
                    </a:cubicBezTo>
                    <a:close/>
                    <a:moveTo>
                      <a:pt x="58016" y="87248"/>
                    </a:moveTo>
                    <a:lnTo>
                      <a:pt x="58016" y="101796"/>
                    </a:lnTo>
                    <a:lnTo>
                      <a:pt x="362745" y="101796"/>
                    </a:lnTo>
                    <a:cubicBezTo>
                      <a:pt x="362745" y="101796"/>
                      <a:pt x="362745" y="87248"/>
                      <a:pt x="362745" y="87248"/>
                    </a:cubicBezTo>
                    <a:close/>
                    <a:moveTo>
                      <a:pt x="58016" y="58172"/>
                    </a:moveTo>
                    <a:lnTo>
                      <a:pt x="58016" y="72700"/>
                    </a:lnTo>
                    <a:lnTo>
                      <a:pt x="362745" y="72700"/>
                    </a:lnTo>
                    <a:cubicBezTo>
                      <a:pt x="362745" y="72700"/>
                      <a:pt x="362745" y="58172"/>
                      <a:pt x="362745" y="58172"/>
                    </a:cubicBezTo>
                    <a:close/>
                    <a:moveTo>
                      <a:pt x="79807" y="29076"/>
                    </a:moveTo>
                    <a:cubicBezTo>
                      <a:pt x="51742" y="29076"/>
                      <a:pt x="29019" y="51869"/>
                      <a:pt x="29019" y="79984"/>
                    </a:cubicBezTo>
                    <a:cubicBezTo>
                      <a:pt x="29019" y="93823"/>
                      <a:pt x="34561" y="106326"/>
                      <a:pt x="43517" y="115510"/>
                    </a:cubicBezTo>
                    <a:lnTo>
                      <a:pt x="43517" y="87248"/>
                    </a:lnTo>
                    <a:lnTo>
                      <a:pt x="43517" y="58172"/>
                    </a:lnTo>
                    <a:cubicBezTo>
                      <a:pt x="43517" y="50116"/>
                      <a:pt x="50013" y="43624"/>
                      <a:pt x="58016" y="43624"/>
                    </a:cubicBezTo>
                    <a:lnTo>
                      <a:pt x="362745" y="43624"/>
                    </a:lnTo>
                    <a:cubicBezTo>
                      <a:pt x="370748" y="43624"/>
                      <a:pt x="377266" y="50116"/>
                      <a:pt x="377266" y="58172"/>
                    </a:cubicBezTo>
                    <a:lnTo>
                      <a:pt x="377266" y="87248"/>
                    </a:lnTo>
                    <a:lnTo>
                      <a:pt x="377266" y="116345"/>
                    </a:lnTo>
                    <a:lnTo>
                      <a:pt x="377266" y="130872"/>
                    </a:lnTo>
                    <a:cubicBezTo>
                      <a:pt x="382387" y="130872"/>
                      <a:pt x="387197" y="131936"/>
                      <a:pt x="391786" y="133544"/>
                    </a:cubicBezTo>
                    <a:lnTo>
                      <a:pt x="391786" y="87248"/>
                    </a:lnTo>
                    <a:lnTo>
                      <a:pt x="391786" y="79984"/>
                    </a:lnTo>
                    <a:lnTo>
                      <a:pt x="391786" y="43624"/>
                    </a:lnTo>
                    <a:cubicBezTo>
                      <a:pt x="391786" y="35588"/>
                      <a:pt x="385269" y="29076"/>
                      <a:pt x="377266" y="29076"/>
                    </a:cubicBezTo>
                    <a:lnTo>
                      <a:pt x="319228" y="29076"/>
                    </a:lnTo>
                    <a:close/>
                    <a:moveTo>
                      <a:pt x="79807" y="0"/>
                    </a:moveTo>
                    <a:lnTo>
                      <a:pt x="319228" y="0"/>
                    </a:lnTo>
                    <a:lnTo>
                      <a:pt x="377266" y="0"/>
                    </a:lnTo>
                    <a:cubicBezTo>
                      <a:pt x="401296" y="0"/>
                      <a:pt x="420805" y="19516"/>
                      <a:pt x="420805" y="43624"/>
                    </a:cubicBezTo>
                    <a:lnTo>
                      <a:pt x="420805" y="79984"/>
                    </a:lnTo>
                    <a:lnTo>
                      <a:pt x="420805" y="87248"/>
                    </a:lnTo>
                    <a:lnTo>
                      <a:pt x="420805" y="174517"/>
                    </a:lnTo>
                    <a:lnTo>
                      <a:pt x="420827" y="174517"/>
                    </a:lnTo>
                    <a:cubicBezTo>
                      <a:pt x="478842" y="218162"/>
                      <a:pt x="478842" y="305388"/>
                      <a:pt x="420827" y="349033"/>
                    </a:cubicBezTo>
                    <a:lnTo>
                      <a:pt x="420805" y="349033"/>
                    </a:lnTo>
                    <a:lnTo>
                      <a:pt x="420805" y="370845"/>
                    </a:lnTo>
                    <a:cubicBezTo>
                      <a:pt x="420805" y="414949"/>
                      <a:pt x="384980" y="450850"/>
                      <a:pt x="340998" y="450850"/>
                    </a:cubicBezTo>
                    <a:lnTo>
                      <a:pt x="79807" y="450850"/>
                    </a:lnTo>
                    <a:cubicBezTo>
                      <a:pt x="35780" y="450850"/>
                      <a:pt x="0" y="414949"/>
                      <a:pt x="0" y="370845"/>
                    </a:cubicBezTo>
                    <a:lnTo>
                      <a:pt x="0" y="79984"/>
                    </a:lnTo>
                    <a:cubicBezTo>
                      <a:pt x="0" y="35880"/>
                      <a:pt x="35780" y="0"/>
                      <a:pt x="798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19050" tIns="19050" rIns="19050" bIns="19050" anchor="ctr">
                <a:noAutofit/>
              </a:bodyPr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BC1395C-F125-4686-BB91-418E2FECBC6A}"/>
                </a:ext>
              </a:extLst>
            </p:cNvPr>
            <p:cNvGrpSpPr/>
            <p:nvPr/>
          </p:nvGrpSpPr>
          <p:grpSpPr>
            <a:xfrm>
              <a:off x="6566134" y="4876800"/>
              <a:ext cx="637306" cy="637308"/>
              <a:chOff x="6566134" y="4876800"/>
              <a:chExt cx="637306" cy="637308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AB99E42-9DEE-4F3F-894A-FD07B2F0C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6134" y="4876800"/>
                <a:ext cx="637306" cy="637308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PA_任意多边形 40">
                <a:extLst>
                  <a:ext uri="{FF2B5EF4-FFF2-40B4-BE49-F238E27FC236}">
                    <a16:creationId xmlns:a16="http://schemas.microsoft.com/office/drawing/2014/main" id="{5D18F330-B05A-4297-A755-37F797E99209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753242" y="5088414"/>
                <a:ext cx="263090" cy="214078"/>
              </a:xfrm>
              <a:custGeom>
                <a:avLst/>
                <a:gdLst>
                  <a:gd name="connsiteX0" fmla="*/ 348258 w 464323"/>
                  <a:gd name="connsiteY0" fmla="*/ 290628 h 377825"/>
                  <a:gd name="connsiteX1" fmla="*/ 319237 w 464323"/>
                  <a:gd name="connsiteY1" fmla="*/ 319682 h 377825"/>
                  <a:gd name="connsiteX2" fmla="*/ 348258 w 464323"/>
                  <a:gd name="connsiteY2" fmla="*/ 348754 h 377825"/>
                  <a:gd name="connsiteX3" fmla="*/ 377279 w 464323"/>
                  <a:gd name="connsiteY3" fmla="*/ 319682 h 377825"/>
                  <a:gd name="connsiteX4" fmla="*/ 348258 w 464323"/>
                  <a:gd name="connsiteY4" fmla="*/ 290628 h 377825"/>
                  <a:gd name="connsiteX5" fmla="*/ 159618 w 464323"/>
                  <a:gd name="connsiteY5" fmla="*/ 290628 h 377825"/>
                  <a:gd name="connsiteX6" fmla="*/ 130597 w 464323"/>
                  <a:gd name="connsiteY6" fmla="*/ 319682 h 377825"/>
                  <a:gd name="connsiteX7" fmla="*/ 159618 w 464323"/>
                  <a:gd name="connsiteY7" fmla="*/ 348754 h 377825"/>
                  <a:gd name="connsiteX8" fmla="*/ 188640 w 464323"/>
                  <a:gd name="connsiteY8" fmla="*/ 319682 h 377825"/>
                  <a:gd name="connsiteX9" fmla="*/ 159618 w 464323"/>
                  <a:gd name="connsiteY9" fmla="*/ 290628 h 377825"/>
                  <a:gd name="connsiteX10" fmla="*/ 333640 w 464323"/>
                  <a:gd name="connsiteY10" fmla="*/ 130472 h 377825"/>
                  <a:gd name="connsiteX11" fmla="*/ 333640 w 464323"/>
                  <a:gd name="connsiteY11" fmla="*/ 217983 h 377825"/>
                  <a:gd name="connsiteX12" fmla="*/ 391845 w 464323"/>
                  <a:gd name="connsiteY12" fmla="*/ 217983 h 377825"/>
                  <a:gd name="connsiteX13" fmla="*/ 391845 w 464323"/>
                  <a:gd name="connsiteY13" fmla="*/ 196105 h 377825"/>
                  <a:gd name="connsiteX14" fmla="*/ 348192 w 464323"/>
                  <a:gd name="connsiteY14" fmla="*/ 130472 h 377825"/>
                  <a:gd name="connsiteX15" fmla="*/ 333640 w 464323"/>
                  <a:gd name="connsiteY15" fmla="*/ 115887 h 377825"/>
                  <a:gd name="connsiteX16" fmla="*/ 348192 w 464323"/>
                  <a:gd name="connsiteY16" fmla="*/ 115887 h 377825"/>
                  <a:gd name="connsiteX17" fmla="*/ 360299 w 464323"/>
                  <a:gd name="connsiteY17" fmla="*/ 122380 h 377825"/>
                  <a:gd name="connsiteX18" fmla="*/ 403955 w 464323"/>
                  <a:gd name="connsiteY18" fmla="*/ 188013 h 377825"/>
                  <a:gd name="connsiteX19" fmla="*/ 406401 w 464323"/>
                  <a:gd name="connsiteY19" fmla="*/ 196105 h 377825"/>
                  <a:gd name="connsiteX20" fmla="*/ 406401 w 464323"/>
                  <a:gd name="connsiteY20" fmla="*/ 217983 h 377825"/>
                  <a:gd name="connsiteX21" fmla="*/ 391845 w 464323"/>
                  <a:gd name="connsiteY21" fmla="*/ 232563 h 377825"/>
                  <a:gd name="connsiteX22" fmla="*/ 333640 w 464323"/>
                  <a:gd name="connsiteY22" fmla="*/ 232563 h 377825"/>
                  <a:gd name="connsiteX23" fmla="*/ 319088 w 464323"/>
                  <a:gd name="connsiteY23" fmla="*/ 217983 h 377825"/>
                  <a:gd name="connsiteX24" fmla="*/ 319088 w 464323"/>
                  <a:gd name="connsiteY24" fmla="*/ 130472 h 377825"/>
                  <a:gd name="connsiteX25" fmla="*/ 333640 w 464323"/>
                  <a:gd name="connsiteY25" fmla="*/ 115887 h 377825"/>
                  <a:gd name="connsiteX26" fmla="*/ 304726 w 464323"/>
                  <a:gd name="connsiteY26" fmla="*/ 101716 h 377825"/>
                  <a:gd name="connsiteX27" fmla="*/ 304726 w 464323"/>
                  <a:gd name="connsiteY27" fmla="*/ 203431 h 377825"/>
                  <a:gd name="connsiteX28" fmla="*/ 261193 w 464323"/>
                  <a:gd name="connsiteY28" fmla="*/ 247038 h 377825"/>
                  <a:gd name="connsiteX29" fmla="*/ 72554 w 464323"/>
                  <a:gd name="connsiteY29" fmla="*/ 247038 h 377825"/>
                  <a:gd name="connsiteX30" fmla="*/ 72554 w 464323"/>
                  <a:gd name="connsiteY30" fmla="*/ 290628 h 377825"/>
                  <a:gd name="connsiteX31" fmla="*/ 87065 w 464323"/>
                  <a:gd name="connsiteY31" fmla="*/ 305164 h 377825"/>
                  <a:gd name="connsiteX32" fmla="*/ 103617 w 464323"/>
                  <a:gd name="connsiteY32" fmla="*/ 305164 h 377825"/>
                  <a:gd name="connsiteX33" fmla="*/ 159618 w 464323"/>
                  <a:gd name="connsiteY33" fmla="*/ 261557 h 377825"/>
                  <a:gd name="connsiteX34" fmla="*/ 215597 w 464323"/>
                  <a:gd name="connsiteY34" fmla="*/ 305164 h 377825"/>
                  <a:gd name="connsiteX35" fmla="*/ 292257 w 464323"/>
                  <a:gd name="connsiteY35" fmla="*/ 305164 h 377825"/>
                  <a:gd name="connsiteX36" fmla="*/ 348258 w 464323"/>
                  <a:gd name="connsiteY36" fmla="*/ 261557 h 377825"/>
                  <a:gd name="connsiteX37" fmla="*/ 404216 w 464323"/>
                  <a:gd name="connsiteY37" fmla="*/ 305164 h 377825"/>
                  <a:gd name="connsiteX38" fmla="*/ 420812 w 464323"/>
                  <a:gd name="connsiteY38" fmla="*/ 305164 h 377825"/>
                  <a:gd name="connsiteX39" fmla="*/ 435323 w 464323"/>
                  <a:gd name="connsiteY39" fmla="*/ 290628 h 377825"/>
                  <a:gd name="connsiteX40" fmla="*/ 435323 w 464323"/>
                  <a:gd name="connsiteY40" fmla="*/ 203431 h 377825"/>
                  <a:gd name="connsiteX41" fmla="*/ 432872 w 464323"/>
                  <a:gd name="connsiteY41" fmla="*/ 195367 h 377825"/>
                  <a:gd name="connsiteX42" fmla="*/ 374829 w 464323"/>
                  <a:gd name="connsiteY42" fmla="*/ 108188 h 377825"/>
                  <a:gd name="connsiteX43" fmla="*/ 362769 w 464323"/>
                  <a:gd name="connsiteY43" fmla="*/ 101716 h 377825"/>
                  <a:gd name="connsiteX44" fmla="*/ 43511 w 464323"/>
                  <a:gd name="connsiteY44" fmla="*/ 29054 h 377825"/>
                  <a:gd name="connsiteX45" fmla="*/ 29000 w 464323"/>
                  <a:gd name="connsiteY45" fmla="*/ 43590 h 377825"/>
                  <a:gd name="connsiteX46" fmla="*/ 29000 w 464323"/>
                  <a:gd name="connsiteY46" fmla="*/ 203431 h 377825"/>
                  <a:gd name="connsiteX47" fmla="*/ 43511 w 464323"/>
                  <a:gd name="connsiteY47" fmla="*/ 217967 h 377825"/>
                  <a:gd name="connsiteX48" fmla="*/ 261193 w 464323"/>
                  <a:gd name="connsiteY48" fmla="*/ 217967 h 377825"/>
                  <a:gd name="connsiteX49" fmla="*/ 275704 w 464323"/>
                  <a:gd name="connsiteY49" fmla="*/ 203431 h 377825"/>
                  <a:gd name="connsiteX50" fmla="*/ 275704 w 464323"/>
                  <a:gd name="connsiteY50" fmla="*/ 101716 h 377825"/>
                  <a:gd name="connsiteX51" fmla="*/ 275704 w 464323"/>
                  <a:gd name="connsiteY51" fmla="*/ 72644 h 377825"/>
                  <a:gd name="connsiteX52" fmla="*/ 275704 w 464323"/>
                  <a:gd name="connsiteY52" fmla="*/ 43590 h 377825"/>
                  <a:gd name="connsiteX53" fmla="*/ 261193 w 464323"/>
                  <a:gd name="connsiteY53" fmla="*/ 29054 h 377825"/>
                  <a:gd name="connsiteX54" fmla="*/ 43511 w 464323"/>
                  <a:gd name="connsiteY54" fmla="*/ 0 h 377825"/>
                  <a:gd name="connsiteX55" fmla="*/ 261193 w 464323"/>
                  <a:gd name="connsiteY55" fmla="*/ 0 h 377825"/>
                  <a:gd name="connsiteX56" fmla="*/ 304726 w 464323"/>
                  <a:gd name="connsiteY56" fmla="*/ 43590 h 377825"/>
                  <a:gd name="connsiteX57" fmla="*/ 304726 w 464323"/>
                  <a:gd name="connsiteY57" fmla="*/ 72644 h 377825"/>
                  <a:gd name="connsiteX58" fmla="*/ 362769 w 464323"/>
                  <a:gd name="connsiteY58" fmla="*/ 72644 h 377825"/>
                  <a:gd name="connsiteX59" fmla="*/ 398970 w 464323"/>
                  <a:gd name="connsiteY59" fmla="*/ 92060 h 377825"/>
                  <a:gd name="connsiteX60" fmla="*/ 457013 w 464323"/>
                  <a:gd name="connsiteY60" fmla="*/ 179257 h 377825"/>
                  <a:gd name="connsiteX61" fmla="*/ 464323 w 464323"/>
                  <a:gd name="connsiteY61" fmla="*/ 203431 h 377825"/>
                  <a:gd name="connsiteX62" fmla="*/ 464323 w 464323"/>
                  <a:gd name="connsiteY62" fmla="*/ 290628 h 377825"/>
                  <a:gd name="connsiteX63" fmla="*/ 420812 w 464323"/>
                  <a:gd name="connsiteY63" fmla="*/ 334218 h 377825"/>
                  <a:gd name="connsiteX64" fmla="*/ 404216 w 464323"/>
                  <a:gd name="connsiteY64" fmla="*/ 334218 h 377825"/>
                  <a:gd name="connsiteX65" fmla="*/ 348258 w 464323"/>
                  <a:gd name="connsiteY65" fmla="*/ 377825 h 377825"/>
                  <a:gd name="connsiteX66" fmla="*/ 292257 w 464323"/>
                  <a:gd name="connsiteY66" fmla="*/ 334218 h 377825"/>
                  <a:gd name="connsiteX67" fmla="*/ 215597 w 464323"/>
                  <a:gd name="connsiteY67" fmla="*/ 334218 h 377825"/>
                  <a:gd name="connsiteX68" fmla="*/ 159618 w 464323"/>
                  <a:gd name="connsiteY68" fmla="*/ 377825 h 377825"/>
                  <a:gd name="connsiteX69" fmla="*/ 103617 w 464323"/>
                  <a:gd name="connsiteY69" fmla="*/ 334218 h 377825"/>
                  <a:gd name="connsiteX70" fmla="*/ 87065 w 464323"/>
                  <a:gd name="connsiteY70" fmla="*/ 334218 h 377825"/>
                  <a:gd name="connsiteX71" fmla="*/ 43532 w 464323"/>
                  <a:gd name="connsiteY71" fmla="*/ 290628 h 377825"/>
                  <a:gd name="connsiteX72" fmla="*/ 43532 w 464323"/>
                  <a:gd name="connsiteY72" fmla="*/ 247038 h 377825"/>
                  <a:gd name="connsiteX73" fmla="*/ 43511 w 464323"/>
                  <a:gd name="connsiteY73" fmla="*/ 247038 h 377825"/>
                  <a:gd name="connsiteX74" fmla="*/ 0 w 464323"/>
                  <a:gd name="connsiteY74" fmla="*/ 203431 h 377825"/>
                  <a:gd name="connsiteX75" fmla="*/ 0 w 464323"/>
                  <a:gd name="connsiteY75" fmla="*/ 43590 h 377825"/>
                  <a:gd name="connsiteX76" fmla="*/ 43511 w 464323"/>
                  <a:gd name="connsiteY76" fmla="*/ 0 h 37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464323" h="377825">
                    <a:moveTo>
                      <a:pt x="348258" y="290628"/>
                    </a:moveTo>
                    <a:cubicBezTo>
                      <a:pt x="332221" y="290628"/>
                      <a:pt x="319237" y="303660"/>
                      <a:pt x="319237" y="319682"/>
                    </a:cubicBezTo>
                    <a:cubicBezTo>
                      <a:pt x="319237" y="335722"/>
                      <a:pt x="332221" y="348754"/>
                      <a:pt x="348258" y="348754"/>
                    </a:cubicBezTo>
                    <a:cubicBezTo>
                      <a:pt x="364274" y="348754"/>
                      <a:pt x="377279" y="335722"/>
                      <a:pt x="377279" y="319682"/>
                    </a:cubicBezTo>
                    <a:cubicBezTo>
                      <a:pt x="377279" y="303660"/>
                      <a:pt x="364274" y="290628"/>
                      <a:pt x="348258" y="290628"/>
                    </a:cubicBezTo>
                    <a:close/>
                    <a:moveTo>
                      <a:pt x="159618" y="290628"/>
                    </a:moveTo>
                    <a:cubicBezTo>
                      <a:pt x="143581" y="290628"/>
                      <a:pt x="130597" y="303660"/>
                      <a:pt x="130597" y="319682"/>
                    </a:cubicBezTo>
                    <a:cubicBezTo>
                      <a:pt x="130597" y="335722"/>
                      <a:pt x="143581" y="348754"/>
                      <a:pt x="159618" y="348754"/>
                    </a:cubicBezTo>
                    <a:cubicBezTo>
                      <a:pt x="175634" y="348754"/>
                      <a:pt x="188640" y="335722"/>
                      <a:pt x="188640" y="319682"/>
                    </a:cubicBezTo>
                    <a:cubicBezTo>
                      <a:pt x="188640" y="303660"/>
                      <a:pt x="175634" y="290628"/>
                      <a:pt x="159618" y="290628"/>
                    </a:cubicBezTo>
                    <a:close/>
                    <a:moveTo>
                      <a:pt x="333640" y="130472"/>
                    </a:moveTo>
                    <a:lnTo>
                      <a:pt x="333640" y="217983"/>
                    </a:lnTo>
                    <a:lnTo>
                      <a:pt x="391845" y="217983"/>
                    </a:lnTo>
                    <a:cubicBezTo>
                      <a:pt x="391845" y="217983"/>
                      <a:pt x="391845" y="196105"/>
                      <a:pt x="391845" y="196105"/>
                    </a:cubicBezTo>
                    <a:lnTo>
                      <a:pt x="348192" y="130472"/>
                    </a:lnTo>
                    <a:close/>
                    <a:moveTo>
                      <a:pt x="333640" y="115887"/>
                    </a:moveTo>
                    <a:lnTo>
                      <a:pt x="348192" y="115887"/>
                    </a:lnTo>
                    <a:cubicBezTo>
                      <a:pt x="353051" y="115887"/>
                      <a:pt x="357599" y="118318"/>
                      <a:pt x="360299" y="122380"/>
                    </a:cubicBezTo>
                    <a:cubicBezTo>
                      <a:pt x="360299" y="122380"/>
                      <a:pt x="403955" y="188013"/>
                      <a:pt x="403955" y="188013"/>
                    </a:cubicBezTo>
                    <a:cubicBezTo>
                      <a:pt x="405548" y="190406"/>
                      <a:pt x="406401" y="193226"/>
                      <a:pt x="406401" y="196105"/>
                    </a:cubicBezTo>
                    <a:lnTo>
                      <a:pt x="406401" y="217983"/>
                    </a:lnTo>
                    <a:cubicBezTo>
                      <a:pt x="406401" y="226043"/>
                      <a:pt x="399889" y="232563"/>
                      <a:pt x="391845" y="232563"/>
                    </a:cubicBezTo>
                    <a:lnTo>
                      <a:pt x="333640" y="232563"/>
                    </a:lnTo>
                    <a:cubicBezTo>
                      <a:pt x="325596" y="232563"/>
                      <a:pt x="319088" y="226043"/>
                      <a:pt x="319088" y="217983"/>
                    </a:cubicBezTo>
                    <a:lnTo>
                      <a:pt x="319088" y="130472"/>
                    </a:lnTo>
                    <a:cubicBezTo>
                      <a:pt x="319088" y="122407"/>
                      <a:pt x="325596" y="115887"/>
                      <a:pt x="333640" y="115887"/>
                    </a:cubicBezTo>
                    <a:close/>
                    <a:moveTo>
                      <a:pt x="304726" y="101716"/>
                    </a:moveTo>
                    <a:lnTo>
                      <a:pt x="304726" y="203431"/>
                    </a:lnTo>
                    <a:cubicBezTo>
                      <a:pt x="304726" y="227482"/>
                      <a:pt x="285185" y="247038"/>
                      <a:pt x="261193" y="247038"/>
                    </a:cubicBezTo>
                    <a:lnTo>
                      <a:pt x="72554" y="247038"/>
                    </a:lnTo>
                    <a:lnTo>
                      <a:pt x="72554" y="290628"/>
                    </a:lnTo>
                    <a:cubicBezTo>
                      <a:pt x="72554" y="298657"/>
                      <a:pt x="79046" y="305164"/>
                      <a:pt x="87065" y="305164"/>
                    </a:cubicBezTo>
                    <a:lnTo>
                      <a:pt x="103617" y="305164"/>
                    </a:lnTo>
                    <a:cubicBezTo>
                      <a:pt x="110110" y="280150"/>
                      <a:pt x="132639" y="261557"/>
                      <a:pt x="159618" y="261557"/>
                    </a:cubicBezTo>
                    <a:cubicBezTo>
                      <a:pt x="186576" y="261557"/>
                      <a:pt x="209105" y="280150"/>
                      <a:pt x="215597" y="305164"/>
                    </a:cubicBezTo>
                    <a:lnTo>
                      <a:pt x="292257" y="305164"/>
                    </a:lnTo>
                    <a:cubicBezTo>
                      <a:pt x="298749" y="280150"/>
                      <a:pt x="321279" y="261557"/>
                      <a:pt x="348258" y="261557"/>
                    </a:cubicBezTo>
                    <a:cubicBezTo>
                      <a:pt x="375194" y="261557"/>
                      <a:pt x="397724" y="280150"/>
                      <a:pt x="404216" y="305164"/>
                    </a:cubicBezTo>
                    <a:lnTo>
                      <a:pt x="420812" y="305164"/>
                    </a:lnTo>
                    <a:cubicBezTo>
                      <a:pt x="428830" y="305164"/>
                      <a:pt x="435323" y="298657"/>
                      <a:pt x="435323" y="290628"/>
                    </a:cubicBezTo>
                    <a:cubicBezTo>
                      <a:pt x="435323" y="290628"/>
                      <a:pt x="435323" y="203431"/>
                      <a:pt x="435323" y="203431"/>
                    </a:cubicBezTo>
                    <a:cubicBezTo>
                      <a:pt x="435323" y="200562"/>
                      <a:pt x="434463" y="197764"/>
                      <a:pt x="432872" y="195367"/>
                    </a:cubicBezTo>
                    <a:lnTo>
                      <a:pt x="374829" y="108188"/>
                    </a:lnTo>
                    <a:cubicBezTo>
                      <a:pt x="372142" y="104147"/>
                      <a:pt x="367606" y="101716"/>
                      <a:pt x="362769" y="101716"/>
                    </a:cubicBezTo>
                    <a:close/>
                    <a:moveTo>
                      <a:pt x="43511" y="29054"/>
                    </a:moveTo>
                    <a:cubicBezTo>
                      <a:pt x="35514" y="29054"/>
                      <a:pt x="29000" y="35561"/>
                      <a:pt x="29000" y="43590"/>
                    </a:cubicBezTo>
                    <a:lnTo>
                      <a:pt x="29000" y="203431"/>
                    </a:lnTo>
                    <a:cubicBezTo>
                      <a:pt x="29000" y="211460"/>
                      <a:pt x="35514" y="217967"/>
                      <a:pt x="43511" y="217967"/>
                    </a:cubicBezTo>
                    <a:cubicBezTo>
                      <a:pt x="43511" y="217967"/>
                      <a:pt x="261193" y="217967"/>
                      <a:pt x="261193" y="217967"/>
                    </a:cubicBezTo>
                    <a:cubicBezTo>
                      <a:pt x="269212" y="217967"/>
                      <a:pt x="275704" y="211460"/>
                      <a:pt x="275704" y="203431"/>
                    </a:cubicBezTo>
                    <a:lnTo>
                      <a:pt x="275704" y="101716"/>
                    </a:lnTo>
                    <a:lnTo>
                      <a:pt x="275704" y="72644"/>
                    </a:lnTo>
                    <a:lnTo>
                      <a:pt x="275704" y="43590"/>
                    </a:lnTo>
                    <a:cubicBezTo>
                      <a:pt x="275704" y="35561"/>
                      <a:pt x="269212" y="29054"/>
                      <a:pt x="261193" y="29054"/>
                    </a:cubicBezTo>
                    <a:close/>
                    <a:moveTo>
                      <a:pt x="43511" y="0"/>
                    </a:moveTo>
                    <a:lnTo>
                      <a:pt x="261193" y="0"/>
                    </a:lnTo>
                    <a:cubicBezTo>
                      <a:pt x="285185" y="0"/>
                      <a:pt x="304726" y="19539"/>
                      <a:pt x="304726" y="43590"/>
                    </a:cubicBezTo>
                    <a:lnTo>
                      <a:pt x="304726" y="72644"/>
                    </a:lnTo>
                    <a:lnTo>
                      <a:pt x="362769" y="72644"/>
                    </a:lnTo>
                    <a:cubicBezTo>
                      <a:pt x="377323" y="72644"/>
                      <a:pt x="390866" y="79903"/>
                      <a:pt x="398970" y="92060"/>
                    </a:cubicBezTo>
                    <a:lnTo>
                      <a:pt x="457013" y="179257"/>
                    </a:lnTo>
                    <a:cubicBezTo>
                      <a:pt x="461807" y="186429"/>
                      <a:pt x="464323" y="194808"/>
                      <a:pt x="464323" y="203431"/>
                    </a:cubicBezTo>
                    <a:lnTo>
                      <a:pt x="464323" y="290628"/>
                    </a:lnTo>
                    <a:cubicBezTo>
                      <a:pt x="464323" y="314662"/>
                      <a:pt x="444803" y="334218"/>
                      <a:pt x="420812" y="334218"/>
                    </a:cubicBezTo>
                    <a:lnTo>
                      <a:pt x="404216" y="334218"/>
                    </a:lnTo>
                    <a:cubicBezTo>
                      <a:pt x="397724" y="359231"/>
                      <a:pt x="375194" y="377825"/>
                      <a:pt x="348258" y="377825"/>
                    </a:cubicBezTo>
                    <a:cubicBezTo>
                      <a:pt x="321279" y="377825"/>
                      <a:pt x="298749" y="359231"/>
                      <a:pt x="292257" y="334218"/>
                    </a:cubicBezTo>
                    <a:lnTo>
                      <a:pt x="215597" y="334218"/>
                    </a:lnTo>
                    <a:cubicBezTo>
                      <a:pt x="209105" y="359231"/>
                      <a:pt x="186576" y="377825"/>
                      <a:pt x="159618" y="377825"/>
                    </a:cubicBezTo>
                    <a:cubicBezTo>
                      <a:pt x="132639" y="377825"/>
                      <a:pt x="110110" y="359231"/>
                      <a:pt x="103617" y="334218"/>
                    </a:cubicBezTo>
                    <a:lnTo>
                      <a:pt x="87065" y="334218"/>
                    </a:lnTo>
                    <a:cubicBezTo>
                      <a:pt x="63052" y="334218"/>
                      <a:pt x="43532" y="314662"/>
                      <a:pt x="43532" y="290628"/>
                    </a:cubicBezTo>
                    <a:lnTo>
                      <a:pt x="43532" y="247038"/>
                    </a:lnTo>
                    <a:lnTo>
                      <a:pt x="43511" y="247038"/>
                    </a:lnTo>
                    <a:cubicBezTo>
                      <a:pt x="19520" y="247038"/>
                      <a:pt x="0" y="227482"/>
                      <a:pt x="0" y="203431"/>
                    </a:cubicBezTo>
                    <a:lnTo>
                      <a:pt x="0" y="43590"/>
                    </a:lnTo>
                    <a:cubicBezTo>
                      <a:pt x="0" y="19539"/>
                      <a:pt x="19520" y="0"/>
                      <a:pt x="435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19050" tIns="19050" rIns="19050" bIns="19050" anchor="ctr">
                <a:noAutofit/>
              </a:bodyPr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2A7F654-8085-41B1-87F9-FFCFCA23011B}"/>
                </a:ext>
              </a:extLst>
            </p:cNvPr>
            <p:cNvGrpSpPr/>
            <p:nvPr/>
          </p:nvGrpSpPr>
          <p:grpSpPr>
            <a:xfrm>
              <a:off x="8024085" y="3742064"/>
              <a:ext cx="637306" cy="637308"/>
              <a:chOff x="8024085" y="3742064"/>
              <a:chExt cx="637306" cy="637308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B950CDB-8DC4-43C6-93C3-0E4FBB734B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24085" y="3742064"/>
                <a:ext cx="637306" cy="637308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PA_任意多边形 42">
                <a:extLst>
                  <a:ext uri="{FF2B5EF4-FFF2-40B4-BE49-F238E27FC236}">
                    <a16:creationId xmlns:a16="http://schemas.microsoft.com/office/drawing/2014/main" id="{007C2CE2-B525-4383-9A9A-BE27D8CE9B1E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216985" y="3937268"/>
                <a:ext cx="263552" cy="246900"/>
              </a:xfrm>
              <a:custGeom>
                <a:avLst/>
                <a:gdLst>
                  <a:gd name="connsiteX0" fmla="*/ 73207 w 465138"/>
                  <a:gd name="connsiteY0" fmla="*/ 72480 h 435749"/>
                  <a:gd name="connsiteX1" fmla="*/ 73207 w 465138"/>
                  <a:gd name="connsiteY1" fmla="*/ 276031 h 435749"/>
                  <a:gd name="connsiteX2" fmla="*/ 391898 w 465138"/>
                  <a:gd name="connsiteY2" fmla="*/ 276031 h 435749"/>
                  <a:gd name="connsiteX3" fmla="*/ 391898 w 465138"/>
                  <a:gd name="connsiteY3" fmla="*/ 72480 h 435749"/>
                  <a:gd name="connsiteX4" fmla="*/ 391898 w 465138"/>
                  <a:gd name="connsiteY4" fmla="*/ 57944 h 435749"/>
                  <a:gd name="connsiteX5" fmla="*/ 406400 w 465138"/>
                  <a:gd name="connsiteY5" fmla="*/ 72480 h 435749"/>
                  <a:gd name="connsiteX6" fmla="*/ 406400 w 465138"/>
                  <a:gd name="connsiteY6" fmla="*/ 275967 h 435749"/>
                  <a:gd name="connsiteX7" fmla="*/ 391898 w 465138"/>
                  <a:gd name="connsiteY7" fmla="*/ 290502 h 435749"/>
                  <a:gd name="connsiteX8" fmla="*/ 73207 w 465138"/>
                  <a:gd name="connsiteY8" fmla="*/ 290502 h 435749"/>
                  <a:gd name="connsiteX9" fmla="*/ 58737 w 465138"/>
                  <a:gd name="connsiteY9" fmla="*/ 275967 h 435749"/>
                  <a:gd name="connsiteX10" fmla="*/ 58737 w 465138"/>
                  <a:gd name="connsiteY10" fmla="*/ 72480 h 435749"/>
                  <a:gd name="connsiteX11" fmla="*/ 73207 w 465138"/>
                  <a:gd name="connsiteY11" fmla="*/ 57998 h 435749"/>
                  <a:gd name="connsiteX12" fmla="*/ 43585 w 465138"/>
                  <a:gd name="connsiteY12" fmla="*/ 29051 h 435749"/>
                  <a:gd name="connsiteX13" fmla="*/ 29050 w 465138"/>
                  <a:gd name="connsiteY13" fmla="*/ 43577 h 435749"/>
                  <a:gd name="connsiteX14" fmla="*/ 29050 w 465138"/>
                  <a:gd name="connsiteY14" fmla="*/ 334130 h 435749"/>
                  <a:gd name="connsiteX15" fmla="*/ 43585 w 465138"/>
                  <a:gd name="connsiteY15" fmla="*/ 348656 h 435749"/>
                  <a:gd name="connsiteX16" fmla="*/ 174405 w 465138"/>
                  <a:gd name="connsiteY16" fmla="*/ 348656 h 435749"/>
                  <a:gd name="connsiteX17" fmla="*/ 290690 w 465138"/>
                  <a:gd name="connsiteY17" fmla="*/ 348656 h 435749"/>
                  <a:gd name="connsiteX18" fmla="*/ 421532 w 465138"/>
                  <a:gd name="connsiteY18" fmla="*/ 348656 h 435749"/>
                  <a:gd name="connsiteX19" fmla="*/ 436046 w 465138"/>
                  <a:gd name="connsiteY19" fmla="*/ 334130 h 435749"/>
                  <a:gd name="connsiteX20" fmla="*/ 436046 w 465138"/>
                  <a:gd name="connsiteY20" fmla="*/ 43577 h 435749"/>
                  <a:gd name="connsiteX21" fmla="*/ 421532 w 465138"/>
                  <a:gd name="connsiteY21" fmla="*/ 29051 h 435749"/>
                  <a:gd name="connsiteX22" fmla="*/ 43585 w 465138"/>
                  <a:gd name="connsiteY22" fmla="*/ 0 h 435749"/>
                  <a:gd name="connsiteX23" fmla="*/ 421532 w 465138"/>
                  <a:gd name="connsiteY23" fmla="*/ 0 h 435749"/>
                  <a:gd name="connsiteX24" fmla="*/ 465138 w 465138"/>
                  <a:gd name="connsiteY24" fmla="*/ 43577 h 435749"/>
                  <a:gd name="connsiteX25" fmla="*/ 465138 w 465138"/>
                  <a:gd name="connsiteY25" fmla="*/ 334130 h 435749"/>
                  <a:gd name="connsiteX26" fmla="*/ 421661 w 465138"/>
                  <a:gd name="connsiteY26" fmla="*/ 377687 h 435749"/>
                  <a:gd name="connsiteX27" fmla="*/ 276154 w 465138"/>
                  <a:gd name="connsiteY27" fmla="*/ 377687 h 435749"/>
                  <a:gd name="connsiteX28" fmla="*/ 276154 w 465138"/>
                  <a:gd name="connsiteY28" fmla="*/ 395360 h 435749"/>
                  <a:gd name="connsiteX29" fmla="*/ 366899 w 465138"/>
                  <a:gd name="connsiteY29" fmla="*/ 407142 h 435749"/>
                  <a:gd name="connsiteX30" fmla="*/ 377903 w 465138"/>
                  <a:gd name="connsiteY30" fmla="*/ 421223 h 435749"/>
                  <a:gd name="connsiteX31" fmla="*/ 363368 w 465138"/>
                  <a:gd name="connsiteY31" fmla="*/ 435749 h 435749"/>
                  <a:gd name="connsiteX32" fmla="*/ 101728 w 465138"/>
                  <a:gd name="connsiteY32" fmla="*/ 435749 h 435749"/>
                  <a:gd name="connsiteX33" fmla="*/ 87192 w 465138"/>
                  <a:gd name="connsiteY33" fmla="*/ 421223 h 435749"/>
                  <a:gd name="connsiteX34" fmla="*/ 98218 w 465138"/>
                  <a:gd name="connsiteY34" fmla="*/ 407142 h 435749"/>
                  <a:gd name="connsiteX35" fmla="*/ 188941 w 465138"/>
                  <a:gd name="connsiteY35" fmla="*/ 395360 h 435749"/>
                  <a:gd name="connsiteX36" fmla="*/ 188941 w 465138"/>
                  <a:gd name="connsiteY36" fmla="*/ 377687 h 435749"/>
                  <a:gd name="connsiteX37" fmla="*/ 43456 w 465138"/>
                  <a:gd name="connsiteY37" fmla="*/ 377687 h 435749"/>
                  <a:gd name="connsiteX38" fmla="*/ 0 w 465138"/>
                  <a:gd name="connsiteY38" fmla="*/ 334130 h 435749"/>
                  <a:gd name="connsiteX39" fmla="*/ 0 w 465138"/>
                  <a:gd name="connsiteY39" fmla="*/ 43577 h 435749"/>
                  <a:gd name="connsiteX40" fmla="*/ 43585 w 465138"/>
                  <a:gd name="connsiteY40" fmla="*/ 0 h 43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65138" h="435749">
                    <a:moveTo>
                      <a:pt x="73207" y="72480"/>
                    </a:moveTo>
                    <a:lnTo>
                      <a:pt x="73207" y="276031"/>
                    </a:lnTo>
                    <a:lnTo>
                      <a:pt x="391898" y="276031"/>
                    </a:lnTo>
                    <a:cubicBezTo>
                      <a:pt x="391898" y="276031"/>
                      <a:pt x="391898" y="72480"/>
                      <a:pt x="391898" y="72480"/>
                    </a:cubicBezTo>
                    <a:close/>
                    <a:moveTo>
                      <a:pt x="391898" y="57944"/>
                    </a:moveTo>
                    <a:cubicBezTo>
                      <a:pt x="399914" y="57944"/>
                      <a:pt x="406400" y="64437"/>
                      <a:pt x="406400" y="72480"/>
                    </a:cubicBezTo>
                    <a:lnTo>
                      <a:pt x="406400" y="275967"/>
                    </a:lnTo>
                    <a:cubicBezTo>
                      <a:pt x="406400" y="284010"/>
                      <a:pt x="399914" y="290502"/>
                      <a:pt x="391898" y="290502"/>
                    </a:cubicBezTo>
                    <a:lnTo>
                      <a:pt x="73207" y="290502"/>
                    </a:lnTo>
                    <a:cubicBezTo>
                      <a:pt x="65208" y="290502"/>
                      <a:pt x="58737" y="284010"/>
                      <a:pt x="58737" y="275967"/>
                    </a:cubicBezTo>
                    <a:lnTo>
                      <a:pt x="58737" y="72480"/>
                    </a:lnTo>
                    <a:cubicBezTo>
                      <a:pt x="58737" y="64437"/>
                      <a:pt x="65208" y="57998"/>
                      <a:pt x="73207" y="57998"/>
                    </a:cubicBezTo>
                    <a:close/>
                    <a:moveTo>
                      <a:pt x="43585" y="29051"/>
                    </a:moveTo>
                    <a:cubicBezTo>
                      <a:pt x="35553" y="29051"/>
                      <a:pt x="29050" y="35548"/>
                      <a:pt x="29050" y="43577"/>
                    </a:cubicBezTo>
                    <a:lnTo>
                      <a:pt x="29050" y="334130"/>
                    </a:lnTo>
                    <a:cubicBezTo>
                      <a:pt x="29050" y="342139"/>
                      <a:pt x="35553" y="348656"/>
                      <a:pt x="43585" y="348656"/>
                    </a:cubicBezTo>
                    <a:lnTo>
                      <a:pt x="174405" y="348656"/>
                    </a:lnTo>
                    <a:lnTo>
                      <a:pt x="290690" y="348656"/>
                    </a:lnTo>
                    <a:lnTo>
                      <a:pt x="421532" y="348656"/>
                    </a:lnTo>
                    <a:cubicBezTo>
                      <a:pt x="429521" y="348656"/>
                      <a:pt x="436046" y="342139"/>
                      <a:pt x="436046" y="334130"/>
                    </a:cubicBezTo>
                    <a:cubicBezTo>
                      <a:pt x="436046" y="334130"/>
                      <a:pt x="436046" y="43577"/>
                      <a:pt x="436046" y="43577"/>
                    </a:cubicBezTo>
                    <a:cubicBezTo>
                      <a:pt x="436046" y="35548"/>
                      <a:pt x="429521" y="29051"/>
                      <a:pt x="421532" y="29051"/>
                    </a:cubicBezTo>
                    <a:close/>
                    <a:moveTo>
                      <a:pt x="43585" y="0"/>
                    </a:moveTo>
                    <a:lnTo>
                      <a:pt x="421532" y="0"/>
                    </a:lnTo>
                    <a:cubicBezTo>
                      <a:pt x="445585" y="0"/>
                      <a:pt x="465138" y="19489"/>
                      <a:pt x="465138" y="43577"/>
                    </a:cubicBezTo>
                    <a:lnTo>
                      <a:pt x="465138" y="334130"/>
                    </a:lnTo>
                    <a:cubicBezTo>
                      <a:pt x="465138" y="358158"/>
                      <a:pt x="445671" y="377626"/>
                      <a:pt x="421661" y="377687"/>
                    </a:cubicBezTo>
                    <a:lnTo>
                      <a:pt x="276154" y="377687"/>
                    </a:lnTo>
                    <a:lnTo>
                      <a:pt x="276154" y="395360"/>
                    </a:lnTo>
                    <a:lnTo>
                      <a:pt x="366899" y="407142"/>
                    </a:lnTo>
                    <a:cubicBezTo>
                      <a:pt x="373381" y="408776"/>
                      <a:pt x="377903" y="414566"/>
                      <a:pt x="377903" y="421223"/>
                    </a:cubicBezTo>
                    <a:cubicBezTo>
                      <a:pt x="377903" y="429253"/>
                      <a:pt x="371422" y="435749"/>
                      <a:pt x="363368" y="435749"/>
                    </a:cubicBezTo>
                    <a:lnTo>
                      <a:pt x="101728" y="435749"/>
                    </a:lnTo>
                    <a:cubicBezTo>
                      <a:pt x="93695" y="435749"/>
                      <a:pt x="87192" y="429253"/>
                      <a:pt x="87192" y="421223"/>
                    </a:cubicBezTo>
                    <a:cubicBezTo>
                      <a:pt x="87192" y="414566"/>
                      <a:pt x="91736" y="408776"/>
                      <a:pt x="98218" y="407142"/>
                    </a:cubicBezTo>
                    <a:lnTo>
                      <a:pt x="188941" y="395360"/>
                    </a:lnTo>
                    <a:lnTo>
                      <a:pt x="188941" y="377687"/>
                    </a:lnTo>
                    <a:lnTo>
                      <a:pt x="43456" y="377687"/>
                    </a:lnTo>
                    <a:cubicBezTo>
                      <a:pt x="19446" y="377626"/>
                      <a:pt x="0" y="358158"/>
                      <a:pt x="0" y="334130"/>
                    </a:cubicBezTo>
                    <a:lnTo>
                      <a:pt x="0" y="43577"/>
                    </a:lnTo>
                    <a:cubicBezTo>
                      <a:pt x="0" y="19489"/>
                      <a:pt x="19489" y="0"/>
                      <a:pt x="435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19050" tIns="19050" rIns="19050" bIns="19050" anchor="ctr">
                <a:noAutofit/>
              </a:bodyPr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590E145-7462-4CC9-92BF-B6DAC3EE9A6C}"/>
                </a:ext>
              </a:extLst>
            </p:cNvPr>
            <p:cNvGrpSpPr/>
            <p:nvPr/>
          </p:nvGrpSpPr>
          <p:grpSpPr>
            <a:xfrm>
              <a:off x="8921456" y="2496601"/>
              <a:ext cx="637306" cy="637308"/>
              <a:chOff x="8921456" y="2496601"/>
              <a:chExt cx="637306" cy="637308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0E3831E-DD66-4609-8FBE-922A9EC88B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21456" y="2496601"/>
                <a:ext cx="637306" cy="637308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PA_AutoShape 4">
                <a:extLst>
                  <a:ext uri="{FF2B5EF4-FFF2-40B4-BE49-F238E27FC236}">
                    <a16:creationId xmlns:a16="http://schemas.microsoft.com/office/drawing/2014/main" id="{C9758CA9-7DAD-4405-A9A7-59F437D855F4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9112830" y="2687706"/>
                <a:ext cx="254556" cy="255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28" y="17466"/>
                    </a:moveTo>
                    <a:cubicBezTo>
                      <a:pt x="16669" y="16923"/>
                      <a:pt x="15846" y="16465"/>
                      <a:pt x="14963" y="16121"/>
                    </a:cubicBezTo>
                    <a:cubicBezTo>
                      <a:pt x="15595" y="14609"/>
                      <a:pt x="15967" y="12928"/>
                      <a:pt x="16010" y="11148"/>
                    </a:cubicBezTo>
                    <a:lnTo>
                      <a:pt x="20188" y="11148"/>
                    </a:lnTo>
                    <a:cubicBezTo>
                      <a:pt x="20097" y="13612"/>
                      <a:pt x="19065" y="15838"/>
                      <a:pt x="17428" y="17466"/>
                    </a:cubicBezTo>
                    <a:moveTo>
                      <a:pt x="1411" y="11148"/>
                    </a:moveTo>
                    <a:lnTo>
                      <a:pt x="5589" y="11148"/>
                    </a:lnTo>
                    <a:cubicBezTo>
                      <a:pt x="5632" y="12928"/>
                      <a:pt x="6004" y="14609"/>
                      <a:pt x="6636" y="16121"/>
                    </a:cubicBezTo>
                    <a:cubicBezTo>
                      <a:pt x="5753" y="16465"/>
                      <a:pt x="4931" y="16923"/>
                      <a:pt x="4171" y="17466"/>
                    </a:cubicBezTo>
                    <a:cubicBezTo>
                      <a:pt x="2534" y="15838"/>
                      <a:pt x="1502" y="13612"/>
                      <a:pt x="1411" y="11148"/>
                    </a:cubicBezTo>
                    <a:moveTo>
                      <a:pt x="3785" y="4553"/>
                    </a:moveTo>
                    <a:cubicBezTo>
                      <a:pt x="4579" y="5170"/>
                      <a:pt x="5448" y="5691"/>
                      <a:pt x="6388" y="6084"/>
                    </a:cubicBezTo>
                    <a:cubicBezTo>
                      <a:pt x="5901" y="7433"/>
                      <a:pt x="5627" y="8908"/>
                      <a:pt x="5589" y="10451"/>
                    </a:cubicBezTo>
                    <a:lnTo>
                      <a:pt x="1411" y="10451"/>
                    </a:lnTo>
                    <a:cubicBezTo>
                      <a:pt x="1494" y="8190"/>
                      <a:pt x="2376" y="6135"/>
                      <a:pt x="3785" y="4553"/>
                    </a:cubicBezTo>
                    <a:moveTo>
                      <a:pt x="11148" y="10451"/>
                    </a:moveTo>
                    <a:lnTo>
                      <a:pt x="11148" y="6950"/>
                    </a:lnTo>
                    <a:cubicBezTo>
                      <a:pt x="12339" y="6913"/>
                      <a:pt x="13484" y="6696"/>
                      <a:pt x="14558" y="6324"/>
                    </a:cubicBezTo>
                    <a:cubicBezTo>
                      <a:pt x="15018" y="7598"/>
                      <a:pt x="15276" y="8992"/>
                      <a:pt x="15314" y="10451"/>
                    </a:cubicBezTo>
                    <a:cubicBezTo>
                      <a:pt x="15314" y="10451"/>
                      <a:pt x="11148" y="10451"/>
                      <a:pt x="11148" y="10451"/>
                    </a:cubicBezTo>
                    <a:close/>
                    <a:moveTo>
                      <a:pt x="14311" y="15882"/>
                    </a:moveTo>
                    <a:cubicBezTo>
                      <a:pt x="13309" y="15559"/>
                      <a:pt x="12247" y="15380"/>
                      <a:pt x="11148" y="15346"/>
                    </a:cubicBezTo>
                    <a:lnTo>
                      <a:pt x="11148" y="11148"/>
                    </a:lnTo>
                    <a:lnTo>
                      <a:pt x="15314" y="11148"/>
                    </a:lnTo>
                    <a:cubicBezTo>
                      <a:pt x="15270" y="12844"/>
                      <a:pt x="14914" y="14445"/>
                      <a:pt x="14311" y="15882"/>
                    </a:cubicBezTo>
                    <a:moveTo>
                      <a:pt x="14683" y="16757"/>
                    </a:moveTo>
                    <a:cubicBezTo>
                      <a:pt x="15476" y="17063"/>
                      <a:pt x="16218" y="17466"/>
                      <a:pt x="16904" y="17941"/>
                    </a:cubicBezTo>
                    <a:cubicBezTo>
                      <a:pt x="15632" y="19031"/>
                      <a:pt x="14067" y="19781"/>
                      <a:pt x="12344" y="20068"/>
                    </a:cubicBezTo>
                    <a:cubicBezTo>
                      <a:pt x="13280" y="19136"/>
                      <a:pt x="14076" y="18017"/>
                      <a:pt x="14683" y="16757"/>
                    </a:cubicBezTo>
                    <a:moveTo>
                      <a:pt x="11148" y="20188"/>
                    </a:moveTo>
                    <a:lnTo>
                      <a:pt x="11148" y="16043"/>
                    </a:lnTo>
                    <a:cubicBezTo>
                      <a:pt x="12146" y="16075"/>
                      <a:pt x="13113" y="16231"/>
                      <a:pt x="14025" y="16516"/>
                    </a:cubicBezTo>
                    <a:cubicBezTo>
                      <a:pt x="13314" y="17970"/>
                      <a:pt x="12343" y="19223"/>
                      <a:pt x="11185" y="20186"/>
                    </a:cubicBezTo>
                    <a:cubicBezTo>
                      <a:pt x="11185" y="20186"/>
                      <a:pt x="11148" y="20188"/>
                      <a:pt x="11148" y="20188"/>
                    </a:cubicBezTo>
                    <a:close/>
                    <a:moveTo>
                      <a:pt x="9255" y="20068"/>
                    </a:moveTo>
                    <a:cubicBezTo>
                      <a:pt x="7532" y="19781"/>
                      <a:pt x="5967" y="19031"/>
                      <a:pt x="4695" y="17941"/>
                    </a:cubicBezTo>
                    <a:cubicBezTo>
                      <a:pt x="5381" y="17466"/>
                      <a:pt x="6123" y="17063"/>
                      <a:pt x="6916" y="16757"/>
                    </a:cubicBezTo>
                    <a:cubicBezTo>
                      <a:pt x="7523" y="18017"/>
                      <a:pt x="8319" y="19136"/>
                      <a:pt x="9255" y="20068"/>
                    </a:cubicBezTo>
                    <a:moveTo>
                      <a:pt x="10451" y="11148"/>
                    </a:moveTo>
                    <a:lnTo>
                      <a:pt x="10451" y="15346"/>
                    </a:lnTo>
                    <a:cubicBezTo>
                      <a:pt x="9352" y="15380"/>
                      <a:pt x="8290" y="15559"/>
                      <a:pt x="7288" y="15882"/>
                    </a:cubicBezTo>
                    <a:cubicBezTo>
                      <a:pt x="6685" y="14445"/>
                      <a:pt x="6329" y="12844"/>
                      <a:pt x="6285" y="11148"/>
                    </a:cubicBezTo>
                    <a:cubicBezTo>
                      <a:pt x="6285" y="11148"/>
                      <a:pt x="10451" y="11148"/>
                      <a:pt x="10451" y="11148"/>
                    </a:cubicBezTo>
                    <a:close/>
                    <a:moveTo>
                      <a:pt x="7041" y="6324"/>
                    </a:moveTo>
                    <a:cubicBezTo>
                      <a:pt x="8115" y="6696"/>
                      <a:pt x="9260" y="6913"/>
                      <a:pt x="10451" y="6950"/>
                    </a:cubicBezTo>
                    <a:lnTo>
                      <a:pt x="10451" y="10451"/>
                    </a:lnTo>
                    <a:lnTo>
                      <a:pt x="6285" y="10451"/>
                    </a:lnTo>
                    <a:cubicBezTo>
                      <a:pt x="6324" y="8992"/>
                      <a:pt x="6581" y="7598"/>
                      <a:pt x="7041" y="6324"/>
                    </a:cubicBezTo>
                    <a:moveTo>
                      <a:pt x="6651" y="5442"/>
                    </a:moveTo>
                    <a:cubicBezTo>
                      <a:pt x="5790" y="5084"/>
                      <a:pt x="4993" y="4609"/>
                      <a:pt x="4263" y="4050"/>
                    </a:cubicBezTo>
                    <a:cubicBezTo>
                      <a:pt x="5606" y="2749"/>
                      <a:pt x="7332" y="1851"/>
                      <a:pt x="9255" y="1531"/>
                    </a:cubicBezTo>
                    <a:cubicBezTo>
                      <a:pt x="8175" y="2610"/>
                      <a:pt x="7286" y="3939"/>
                      <a:pt x="6651" y="5442"/>
                    </a:cubicBezTo>
                    <a:moveTo>
                      <a:pt x="10451" y="1411"/>
                    </a:moveTo>
                    <a:lnTo>
                      <a:pt x="10451" y="6253"/>
                    </a:lnTo>
                    <a:cubicBezTo>
                      <a:pt x="9352" y="6217"/>
                      <a:pt x="8296" y="6021"/>
                      <a:pt x="7303" y="5681"/>
                    </a:cubicBezTo>
                    <a:cubicBezTo>
                      <a:pt x="8029" y="3972"/>
                      <a:pt x="9101" y="2507"/>
                      <a:pt x="10415" y="1413"/>
                    </a:cubicBezTo>
                    <a:cubicBezTo>
                      <a:pt x="10427" y="1412"/>
                      <a:pt x="10439" y="1411"/>
                      <a:pt x="10451" y="1411"/>
                    </a:cubicBezTo>
                    <a:moveTo>
                      <a:pt x="12344" y="1531"/>
                    </a:moveTo>
                    <a:cubicBezTo>
                      <a:pt x="14267" y="1851"/>
                      <a:pt x="15993" y="2749"/>
                      <a:pt x="17336" y="4050"/>
                    </a:cubicBezTo>
                    <a:cubicBezTo>
                      <a:pt x="16606" y="4609"/>
                      <a:pt x="15809" y="5084"/>
                      <a:pt x="14948" y="5442"/>
                    </a:cubicBezTo>
                    <a:cubicBezTo>
                      <a:pt x="14313" y="3939"/>
                      <a:pt x="13424" y="2610"/>
                      <a:pt x="12344" y="1531"/>
                    </a:cubicBezTo>
                    <a:moveTo>
                      <a:pt x="11184" y="1413"/>
                    </a:moveTo>
                    <a:cubicBezTo>
                      <a:pt x="12498" y="2507"/>
                      <a:pt x="13570" y="3972"/>
                      <a:pt x="14296" y="5681"/>
                    </a:cubicBezTo>
                    <a:cubicBezTo>
                      <a:pt x="13303" y="6021"/>
                      <a:pt x="12247" y="6217"/>
                      <a:pt x="11148" y="6253"/>
                    </a:cubicBezTo>
                    <a:lnTo>
                      <a:pt x="11148" y="1411"/>
                    </a:lnTo>
                    <a:cubicBezTo>
                      <a:pt x="11160" y="1411"/>
                      <a:pt x="11172" y="1412"/>
                      <a:pt x="11184" y="1413"/>
                    </a:cubicBezTo>
                    <a:moveTo>
                      <a:pt x="10414" y="20186"/>
                    </a:moveTo>
                    <a:cubicBezTo>
                      <a:pt x="9256" y="19223"/>
                      <a:pt x="8285" y="17970"/>
                      <a:pt x="7574" y="16516"/>
                    </a:cubicBezTo>
                    <a:cubicBezTo>
                      <a:pt x="8486" y="16231"/>
                      <a:pt x="9453" y="16075"/>
                      <a:pt x="10451" y="16043"/>
                    </a:cubicBezTo>
                    <a:lnTo>
                      <a:pt x="10451" y="20188"/>
                    </a:lnTo>
                    <a:cubicBezTo>
                      <a:pt x="10451" y="20188"/>
                      <a:pt x="10414" y="20186"/>
                      <a:pt x="10414" y="20186"/>
                    </a:cubicBezTo>
                    <a:close/>
                    <a:moveTo>
                      <a:pt x="20188" y="10451"/>
                    </a:moveTo>
                    <a:lnTo>
                      <a:pt x="16010" y="10451"/>
                    </a:lnTo>
                    <a:cubicBezTo>
                      <a:pt x="15972" y="8908"/>
                      <a:pt x="15698" y="7433"/>
                      <a:pt x="15211" y="6084"/>
                    </a:cubicBezTo>
                    <a:cubicBezTo>
                      <a:pt x="16151" y="5691"/>
                      <a:pt x="17020" y="5170"/>
                      <a:pt x="17814" y="4553"/>
                    </a:cubicBezTo>
                    <a:cubicBezTo>
                      <a:pt x="19223" y="6135"/>
                      <a:pt x="20105" y="8190"/>
                      <a:pt x="20188" y="10451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D17868-563A-43E8-BB5F-D53F19FB7B91}"/>
              </a:ext>
            </a:extLst>
          </p:cNvPr>
          <p:cNvGrpSpPr/>
          <p:nvPr/>
        </p:nvGrpSpPr>
        <p:grpSpPr>
          <a:xfrm>
            <a:off x="9334796" y="2751994"/>
            <a:ext cx="2248912" cy="1032128"/>
            <a:chOff x="3389687" y="2343753"/>
            <a:chExt cx="2248912" cy="103212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424B72A-AEA8-499C-A976-28524BADB3D9}"/>
                </a:ext>
              </a:extLst>
            </p:cNvPr>
            <p:cNvSpPr txBox="1"/>
            <p:nvPr/>
          </p:nvSpPr>
          <p:spPr>
            <a:xfrm>
              <a:off x="3389687" y="2343753"/>
              <a:ext cx="1962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标题文字添加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3B3BFEB-45FD-49B2-8F5B-F5296C98475B}"/>
                </a:ext>
              </a:extLst>
            </p:cNvPr>
            <p:cNvSpPr txBox="1"/>
            <p:nvPr/>
          </p:nvSpPr>
          <p:spPr>
            <a:xfrm>
              <a:off x="3389687" y="2696464"/>
              <a:ext cx="2248912" cy="6794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0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0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 defTabSz="914400">
                <a:lnSpc>
                  <a:spcPct val="130000"/>
                </a:lnSpc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22AC93E-335A-400D-A2B8-536233E91A7B}"/>
              </a:ext>
            </a:extLst>
          </p:cNvPr>
          <p:cNvGrpSpPr/>
          <p:nvPr/>
        </p:nvGrpSpPr>
        <p:grpSpPr>
          <a:xfrm>
            <a:off x="6492169" y="1971232"/>
            <a:ext cx="2248912" cy="1032128"/>
            <a:chOff x="3389687" y="2343753"/>
            <a:chExt cx="2248912" cy="103212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B56FD57-889F-4D77-B558-0518CF77672D}"/>
                </a:ext>
              </a:extLst>
            </p:cNvPr>
            <p:cNvSpPr txBox="1"/>
            <p:nvPr/>
          </p:nvSpPr>
          <p:spPr>
            <a:xfrm>
              <a:off x="3389687" y="2343753"/>
              <a:ext cx="1962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标题文字添加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8B9DBF0-5CD7-492B-8395-76A78F90B19F}"/>
                </a:ext>
              </a:extLst>
            </p:cNvPr>
            <p:cNvSpPr txBox="1"/>
            <p:nvPr/>
          </p:nvSpPr>
          <p:spPr>
            <a:xfrm>
              <a:off x="3389687" y="2696464"/>
              <a:ext cx="2248912" cy="6794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0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0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 defTabSz="914400">
                <a:lnSpc>
                  <a:spcPct val="130000"/>
                </a:lnSpc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87C62F1-AFF9-42B9-B91D-09F9F2020F9C}"/>
              </a:ext>
            </a:extLst>
          </p:cNvPr>
          <p:cNvGrpSpPr/>
          <p:nvPr/>
        </p:nvGrpSpPr>
        <p:grpSpPr>
          <a:xfrm>
            <a:off x="7601825" y="4432512"/>
            <a:ext cx="2248912" cy="1032128"/>
            <a:chOff x="3389687" y="2343753"/>
            <a:chExt cx="2248912" cy="103212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A0C9135-5207-4755-A094-46F071BA2087}"/>
                </a:ext>
              </a:extLst>
            </p:cNvPr>
            <p:cNvSpPr txBox="1"/>
            <p:nvPr/>
          </p:nvSpPr>
          <p:spPr>
            <a:xfrm>
              <a:off x="3389687" y="2343753"/>
              <a:ext cx="1962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标题文字添加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A09D490-8C84-4772-BE0F-9A74B81D2315}"/>
                </a:ext>
              </a:extLst>
            </p:cNvPr>
            <p:cNvSpPr txBox="1"/>
            <p:nvPr/>
          </p:nvSpPr>
          <p:spPr>
            <a:xfrm>
              <a:off x="3389687" y="2696464"/>
              <a:ext cx="2248912" cy="6794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0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0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 defTabSz="914400">
                <a:lnSpc>
                  <a:spcPct val="130000"/>
                </a:lnSpc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FDA4EE6-9D9C-4B18-90C4-2B349C372B40}"/>
              </a:ext>
            </a:extLst>
          </p:cNvPr>
          <p:cNvGrpSpPr/>
          <p:nvPr/>
        </p:nvGrpSpPr>
        <p:grpSpPr>
          <a:xfrm>
            <a:off x="4113308" y="4660377"/>
            <a:ext cx="2248912" cy="1032128"/>
            <a:chOff x="3389687" y="2343753"/>
            <a:chExt cx="2248912" cy="1032128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F5C8BA-254D-4B4E-B8D7-8F85AE842447}"/>
                </a:ext>
              </a:extLst>
            </p:cNvPr>
            <p:cNvSpPr txBox="1"/>
            <p:nvPr/>
          </p:nvSpPr>
          <p:spPr>
            <a:xfrm>
              <a:off x="3389687" y="2343753"/>
              <a:ext cx="1962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标题文字添加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7B0231E-1945-4D34-A373-9AA417A86615}"/>
                </a:ext>
              </a:extLst>
            </p:cNvPr>
            <p:cNvSpPr txBox="1"/>
            <p:nvPr/>
          </p:nvSpPr>
          <p:spPr>
            <a:xfrm>
              <a:off x="3389687" y="2696464"/>
              <a:ext cx="2248912" cy="6794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0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0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 defTabSz="914400">
                <a:lnSpc>
                  <a:spcPct val="130000"/>
                </a:lnSpc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BEB1201-4C07-47C7-96FB-5EBF373BD312}"/>
              </a:ext>
            </a:extLst>
          </p:cNvPr>
          <p:cNvGrpSpPr/>
          <p:nvPr/>
        </p:nvGrpSpPr>
        <p:grpSpPr>
          <a:xfrm>
            <a:off x="3196665" y="1462973"/>
            <a:ext cx="2248912" cy="1045208"/>
            <a:chOff x="3389687" y="2343753"/>
            <a:chExt cx="2248912" cy="104520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780C045-16E1-4224-98D3-B80813706BAA}"/>
                </a:ext>
              </a:extLst>
            </p:cNvPr>
            <p:cNvSpPr txBox="1"/>
            <p:nvPr/>
          </p:nvSpPr>
          <p:spPr>
            <a:xfrm>
              <a:off x="3389687" y="2343753"/>
              <a:ext cx="1962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标题文字添加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ED67C93-BB6F-411F-8B35-7D6379362CC4}"/>
                </a:ext>
              </a:extLst>
            </p:cNvPr>
            <p:cNvSpPr txBox="1"/>
            <p:nvPr/>
          </p:nvSpPr>
          <p:spPr>
            <a:xfrm>
              <a:off x="3389687" y="2696464"/>
              <a:ext cx="2248912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</a:t>
              </a:r>
              <a:endParaRPr lang="en-US" altLang="zh-CN" sz="10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0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 defTabSz="914400">
                <a:lnSpc>
                  <a:spcPct val="130000"/>
                </a:lnSpc>
                <a:defRPr/>
              </a:pPr>
              <a:r>
                <a:rPr lang="zh-CN" altLang="en-US" sz="1000" dirty="0" smtClean="0">
                  <a:latin typeface="STZhongsong" charset="-122"/>
                  <a:ea typeface="STZhongsong" charset="-122"/>
                  <a:cs typeface="STZhongsong" charset="-122"/>
                </a:rPr>
                <a:t>请替</a:t>
              </a:r>
              <a:r>
                <a:rPr lang="zh-CN" altLang="en-US" sz="1000" dirty="0">
                  <a:latin typeface="STZhongsong" charset="-122"/>
                  <a:ea typeface="STZhongsong" charset="-122"/>
                  <a:cs typeface="STZhongsong" charset="-122"/>
                </a:rPr>
                <a:t>换文字内容 请替换文字</a:t>
              </a:r>
              <a:r>
                <a:rPr lang="zh-CN" altLang="en-US" sz="1000" dirty="0" smtClean="0">
                  <a:latin typeface="STZhongsong" charset="-122"/>
                  <a:ea typeface="STZhongsong" charset="-122"/>
                  <a:cs typeface="STZhongsong" charset="-122"/>
                </a:rPr>
                <a:t>内容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</p:grpSp>
      <p:sp>
        <p:nvSpPr>
          <p:cNvPr id="36" name="椭圆 35"/>
          <p:cNvSpPr/>
          <p:nvPr/>
        </p:nvSpPr>
        <p:spPr>
          <a:xfrm>
            <a:off x="419984" y="419984"/>
            <a:ext cx="467833" cy="46783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37" name="组合 19"/>
          <p:cNvGrpSpPr/>
          <p:nvPr/>
        </p:nvGrpSpPr>
        <p:grpSpPr>
          <a:xfrm>
            <a:off x="276445" y="0"/>
            <a:ext cx="754913" cy="2744322"/>
            <a:chOff x="276445" y="0"/>
            <a:chExt cx="754913" cy="2744322"/>
          </a:xfrm>
        </p:grpSpPr>
        <p:sp>
          <p:nvSpPr>
            <p:cNvPr id="38" name="矩形 37"/>
            <p:cNvSpPr/>
            <p:nvPr/>
          </p:nvSpPr>
          <p:spPr>
            <a:xfrm>
              <a:off x="276445" y="0"/>
              <a:ext cx="754913" cy="2744322"/>
            </a:xfrm>
            <a:prstGeom prst="rect">
              <a:avLst/>
            </a:prstGeom>
            <a:solidFill>
              <a:srgbClr val="F4DA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28601" y="733129"/>
              <a:ext cx="492443" cy="19814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标题文本预设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68225" y="129839"/>
              <a:ext cx="615553" cy="8934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柒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" y="6202814"/>
            <a:ext cx="1905390" cy="52858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7" t="19773" r="23299" b="8817"/>
          <a:stretch/>
        </p:blipFill>
        <p:spPr>
          <a:xfrm>
            <a:off x="1722199" y="2914535"/>
            <a:ext cx="2050397" cy="21265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2766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 81"/>
          <p:cNvGrpSpPr>
            <a:grpSpLocks noChangeAspect="1"/>
          </p:cNvGrpSpPr>
          <p:nvPr/>
        </p:nvGrpSpPr>
        <p:grpSpPr>
          <a:xfrm>
            <a:off x="457179" y="2183571"/>
            <a:ext cx="11574238" cy="3131658"/>
            <a:chOff x="2071984" y="2333884"/>
            <a:chExt cx="8303542" cy="2246701"/>
          </a:xfrm>
        </p:grpSpPr>
        <p:sp>
          <p:nvSpPr>
            <p:cNvPr id="3" name="Oval 26"/>
            <p:cNvSpPr>
              <a:spLocks noChangeArrowheads="1"/>
            </p:cNvSpPr>
            <p:nvPr/>
          </p:nvSpPr>
          <p:spPr bwMode="auto">
            <a:xfrm>
              <a:off x="2071984" y="3434410"/>
              <a:ext cx="182563" cy="1841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4" name="Oval 27"/>
            <p:cNvSpPr>
              <a:spLocks noChangeArrowheads="1"/>
            </p:cNvSpPr>
            <p:nvPr/>
          </p:nvSpPr>
          <p:spPr bwMode="auto">
            <a:xfrm>
              <a:off x="2373609" y="3434410"/>
              <a:ext cx="180975" cy="184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5" name="Oval 28"/>
            <p:cNvSpPr>
              <a:spLocks noChangeArrowheads="1"/>
            </p:cNvSpPr>
            <p:nvPr/>
          </p:nvSpPr>
          <p:spPr bwMode="auto">
            <a:xfrm>
              <a:off x="2675234" y="3434410"/>
              <a:ext cx="182563" cy="1841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6" name="Oval 29"/>
            <p:cNvSpPr>
              <a:spLocks noChangeArrowheads="1"/>
            </p:cNvSpPr>
            <p:nvPr/>
          </p:nvSpPr>
          <p:spPr bwMode="auto">
            <a:xfrm>
              <a:off x="2976858" y="3434410"/>
              <a:ext cx="180975" cy="1841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7" name="Oval 30"/>
            <p:cNvSpPr>
              <a:spLocks noChangeArrowheads="1"/>
            </p:cNvSpPr>
            <p:nvPr/>
          </p:nvSpPr>
          <p:spPr bwMode="auto">
            <a:xfrm>
              <a:off x="3276897" y="3434410"/>
              <a:ext cx="180975" cy="1841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8" name="Oval 31"/>
            <p:cNvSpPr>
              <a:spLocks noChangeArrowheads="1"/>
            </p:cNvSpPr>
            <p:nvPr/>
          </p:nvSpPr>
          <p:spPr bwMode="auto">
            <a:xfrm>
              <a:off x="3580109" y="3434410"/>
              <a:ext cx="180975" cy="18415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9" name="Oval 32"/>
            <p:cNvSpPr>
              <a:spLocks noChangeArrowheads="1"/>
            </p:cNvSpPr>
            <p:nvPr/>
          </p:nvSpPr>
          <p:spPr bwMode="auto">
            <a:xfrm>
              <a:off x="3880146" y="3434410"/>
              <a:ext cx="180975" cy="1841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10" name="Oval 33"/>
            <p:cNvSpPr>
              <a:spLocks noChangeArrowheads="1"/>
            </p:cNvSpPr>
            <p:nvPr/>
          </p:nvSpPr>
          <p:spPr bwMode="auto">
            <a:xfrm>
              <a:off x="4180184" y="3434410"/>
              <a:ext cx="180975" cy="18415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4483397" y="3434410"/>
              <a:ext cx="180975" cy="18415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783434" y="3434410"/>
              <a:ext cx="180975" cy="18415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13" name="Oval 36"/>
            <p:cNvSpPr>
              <a:spLocks noChangeArrowheads="1"/>
            </p:cNvSpPr>
            <p:nvPr/>
          </p:nvSpPr>
          <p:spPr bwMode="auto">
            <a:xfrm>
              <a:off x="5086646" y="3434410"/>
              <a:ext cx="177800" cy="18415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14" name="Oval 37"/>
            <p:cNvSpPr>
              <a:spLocks noChangeArrowheads="1"/>
            </p:cNvSpPr>
            <p:nvPr/>
          </p:nvSpPr>
          <p:spPr bwMode="auto">
            <a:xfrm>
              <a:off x="5386683" y="3434410"/>
              <a:ext cx="180975" cy="1841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15" name="Oval 38"/>
            <p:cNvSpPr>
              <a:spLocks noChangeArrowheads="1"/>
            </p:cNvSpPr>
            <p:nvPr/>
          </p:nvSpPr>
          <p:spPr bwMode="auto">
            <a:xfrm>
              <a:off x="5686722" y="3434410"/>
              <a:ext cx="180975" cy="18415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16" name="Oval 39"/>
            <p:cNvSpPr>
              <a:spLocks noChangeArrowheads="1"/>
            </p:cNvSpPr>
            <p:nvPr/>
          </p:nvSpPr>
          <p:spPr bwMode="auto">
            <a:xfrm>
              <a:off x="5989934" y="3434410"/>
              <a:ext cx="180975" cy="18415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17" name="Oval 40"/>
            <p:cNvSpPr>
              <a:spLocks noChangeArrowheads="1"/>
            </p:cNvSpPr>
            <p:nvPr/>
          </p:nvSpPr>
          <p:spPr bwMode="auto">
            <a:xfrm>
              <a:off x="6289971" y="3434410"/>
              <a:ext cx="180975" cy="18415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18" name="Oval 41"/>
            <p:cNvSpPr>
              <a:spLocks noChangeArrowheads="1"/>
            </p:cNvSpPr>
            <p:nvPr/>
          </p:nvSpPr>
          <p:spPr bwMode="auto">
            <a:xfrm>
              <a:off x="6590009" y="3434410"/>
              <a:ext cx="182563" cy="18415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/>
          </p:nvSpPr>
          <p:spPr bwMode="auto">
            <a:xfrm>
              <a:off x="6893222" y="3434410"/>
              <a:ext cx="180975" cy="1841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0" name="Oval 43"/>
            <p:cNvSpPr>
              <a:spLocks noChangeArrowheads="1"/>
            </p:cNvSpPr>
            <p:nvPr/>
          </p:nvSpPr>
          <p:spPr bwMode="auto">
            <a:xfrm>
              <a:off x="7193259" y="3434410"/>
              <a:ext cx="182563" cy="18415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1" name="Oval 44"/>
            <p:cNvSpPr>
              <a:spLocks noChangeArrowheads="1"/>
            </p:cNvSpPr>
            <p:nvPr/>
          </p:nvSpPr>
          <p:spPr bwMode="auto">
            <a:xfrm>
              <a:off x="7494884" y="3434410"/>
              <a:ext cx="180975" cy="18415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2" name="Oval 45"/>
            <p:cNvSpPr>
              <a:spLocks noChangeArrowheads="1"/>
            </p:cNvSpPr>
            <p:nvPr/>
          </p:nvSpPr>
          <p:spPr bwMode="auto">
            <a:xfrm>
              <a:off x="7796509" y="3434410"/>
              <a:ext cx="182563" cy="18415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3" name="Oval 46"/>
            <p:cNvSpPr>
              <a:spLocks noChangeArrowheads="1"/>
            </p:cNvSpPr>
            <p:nvPr/>
          </p:nvSpPr>
          <p:spPr bwMode="auto">
            <a:xfrm>
              <a:off x="8098134" y="3434410"/>
              <a:ext cx="180975" cy="1841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4" name="Oval 47"/>
            <p:cNvSpPr>
              <a:spLocks noChangeArrowheads="1"/>
            </p:cNvSpPr>
            <p:nvPr/>
          </p:nvSpPr>
          <p:spPr bwMode="auto">
            <a:xfrm>
              <a:off x="8398172" y="3434410"/>
              <a:ext cx="180975" cy="18415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5" name="Oval 48"/>
            <p:cNvSpPr>
              <a:spLocks noChangeArrowheads="1"/>
            </p:cNvSpPr>
            <p:nvPr/>
          </p:nvSpPr>
          <p:spPr bwMode="auto">
            <a:xfrm>
              <a:off x="8701383" y="3434410"/>
              <a:ext cx="180975" cy="18415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6" name="Oval 49"/>
            <p:cNvSpPr>
              <a:spLocks noChangeArrowheads="1"/>
            </p:cNvSpPr>
            <p:nvPr/>
          </p:nvSpPr>
          <p:spPr bwMode="auto">
            <a:xfrm>
              <a:off x="9001422" y="3434410"/>
              <a:ext cx="180975" cy="18415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7" name="Oval 50"/>
            <p:cNvSpPr>
              <a:spLocks noChangeArrowheads="1"/>
            </p:cNvSpPr>
            <p:nvPr/>
          </p:nvSpPr>
          <p:spPr bwMode="auto">
            <a:xfrm>
              <a:off x="9304634" y="3434410"/>
              <a:ext cx="177800" cy="18415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8" name="Freeform 51"/>
            <p:cNvSpPr>
              <a:spLocks/>
            </p:cNvSpPr>
            <p:nvPr/>
          </p:nvSpPr>
          <p:spPr bwMode="auto">
            <a:xfrm>
              <a:off x="9601496" y="3424885"/>
              <a:ext cx="369888" cy="373063"/>
            </a:xfrm>
            <a:custGeom>
              <a:avLst/>
              <a:gdLst>
                <a:gd name="T0" fmla="*/ 135 w 149"/>
                <a:gd name="T1" fmla="*/ 66 h 149"/>
                <a:gd name="T2" fmla="*/ 140 w 149"/>
                <a:gd name="T3" fmla="*/ 60 h 149"/>
                <a:gd name="T4" fmla="*/ 135 w 149"/>
                <a:gd name="T5" fmla="*/ 14 h 149"/>
                <a:gd name="T6" fmla="*/ 89 w 149"/>
                <a:gd name="T7" fmla="*/ 9 h 149"/>
                <a:gd name="T8" fmla="*/ 83 w 149"/>
                <a:gd name="T9" fmla="*/ 14 h 149"/>
                <a:gd name="T10" fmla="*/ 14 w 149"/>
                <a:gd name="T11" fmla="*/ 83 h 149"/>
                <a:gd name="T12" fmla="*/ 10 w 149"/>
                <a:gd name="T13" fmla="*/ 89 h 149"/>
                <a:gd name="T14" fmla="*/ 14 w 149"/>
                <a:gd name="T15" fmla="*/ 135 h 149"/>
                <a:gd name="T16" fmla="*/ 60 w 149"/>
                <a:gd name="T17" fmla="*/ 139 h 149"/>
                <a:gd name="T18" fmla="*/ 66 w 149"/>
                <a:gd name="T19" fmla="*/ 135 h 149"/>
                <a:gd name="T20" fmla="*/ 135 w 149"/>
                <a:gd name="T21" fmla="*/ 6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149">
                  <a:moveTo>
                    <a:pt x="135" y="66"/>
                  </a:moveTo>
                  <a:cubicBezTo>
                    <a:pt x="137" y="64"/>
                    <a:pt x="138" y="62"/>
                    <a:pt x="140" y="60"/>
                  </a:cubicBezTo>
                  <a:cubicBezTo>
                    <a:pt x="149" y="46"/>
                    <a:pt x="147" y="27"/>
                    <a:pt x="135" y="14"/>
                  </a:cubicBezTo>
                  <a:cubicBezTo>
                    <a:pt x="122" y="2"/>
                    <a:pt x="103" y="0"/>
                    <a:pt x="89" y="9"/>
                  </a:cubicBezTo>
                  <a:cubicBezTo>
                    <a:pt x="87" y="11"/>
                    <a:pt x="85" y="12"/>
                    <a:pt x="83" y="14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2" y="85"/>
                    <a:pt x="11" y="87"/>
                    <a:pt x="10" y="89"/>
                  </a:cubicBezTo>
                  <a:cubicBezTo>
                    <a:pt x="0" y="103"/>
                    <a:pt x="1" y="122"/>
                    <a:pt x="14" y="135"/>
                  </a:cubicBezTo>
                  <a:cubicBezTo>
                    <a:pt x="26" y="148"/>
                    <a:pt x="46" y="149"/>
                    <a:pt x="60" y="139"/>
                  </a:cubicBezTo>
                  <a:cubicBezTo>
                    <a:pt x="62" y="138"/>
                    <a:pt x="64" y="137"/>
                    <a:pt x="66" y="135"/>
                  </a:cubicBezTo>
                  <a:lnTo>
                    <a:pt x="135" y="66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9601496" y="3253435"/>
              <a:ext cx="369888" cy="374650"/>
            </a:xfrm>
            <a:custGeom>
              <a:avLst/>
              <a:gdLst>
                <a:gd name="T0" fmla="*/ 65 w 149"/>
                <a:gd name="T1" fmla="*/ 14 h 149"/>
                <a:gd name="T2" fmla="*/ 59 w 149"/>
                <a:gd name="T3" fmla="*/ 9 h 149"/>
                <a:gd name="T4" fmla="*/ 14 w 149"/>
                <a:gd name="T5" fmla="*/ 14 h 149"/>
                <a:gd name="T6" fmla="*/ 9 w 149"/>
                <a:gd name="T7" fmla="*/ 60 h 149"/>
                <a:gd name="T8" fmla="*/ 14 w 149"/>
                <a:gd name="T9" fmla="*/ 65 h 149"/>
                <a:gd name="T10" fmla="*/ 83 w 149"/>
                <a:gd name="T11" fmla="*/ 135 h 149"/>
                <a:gd name="T12" fmla="*/ 88 w 149"/>
                <a:gd name="T13" fmla="*/ 139 h 149"/>
                <a:gd name="T14" fmla="*/ 135 w 149"/>
                <a:gd name="T15" fmla="*/ 135 h 149"/>
                <a:gd name="T16" fmla="*/ 139 w 149"/>
                <a:gd name="T17" fmla="*/ 88 h 149"/>
                <a:gd name="T18" fmla="*/ 135 w 149"/>
                <a:gd name="T19" fmla="*/ 83 h 149"/>
                <a:gd name="T20" fmla="*/ 65 w 149"/>
                <a:gd name="T21" fmla="*/ 1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149">
                  <a:moveTo>
                    <a:pt x="65" y="14"/>
                  </a:moveTo>
                  <a:cubicBezTo>
                    <a:pt x="64" y="12"/>
                    <a:pt x="62" y="10"/>
                    <a:pt x="59" y="9"/>
                  </a:cubicBezTo>
                  <a:cubicBezTo>
                    <a:pt x="45" y="0"/>
                    <a:pt x="26" y="1"/>
                    <a:pt x="14" y="14"/>
                  </a:cubicBezTo>
                  <a:cubicBezTo>
                    <a:pt x="1" y="26"/>
                    <a:pt x="0" y="46"/>
                    <a:pt x="9" y="60"/>
                  </a:cubicBezTo>
                  <a:cubicBezTo>
                    <a:pt x="10" y="62"/>
                    <a:pt x="12" y="64"/>
                    <a:pt x="14" y="65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85" y="137"/>
                    <a:pt x="86" y="138"/>
                    <a:pt x="88" y="139"/>
                  </a:cubicBezTo>
                  <a:cubicBezTo>
                    <a:pt x="102" y="149"/>
                    <a:pt x="122" y="148"/>
                    <a:pt x="135" y="135"/>
                  </a:cubicBezTo>
                  <a:cubicBezTo>
                    <a:pt x="147" y="122"/>
                    <a:pt x="149" y="103"/>
                    <a:pt x="139" y="88"/>
                  </a:cubicBezTo>
                  <a:cubicBezTo>
                    <a:pt x="138" y="87"/>
                    <a:pt x="136" y="85"/>
                    <a:pt x="135" y="83"/>
                  </a:cubicBezTo>
                  <a:lnTo>
                    <a:pt x="65" y="14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2446633" y="2495403"/>
              <a:ext cx="0" cy="1019175"/>
            </a:xfrm>
            <a:prstGeom prst="line">
              <a:avLst/>
            </a:prstGeom>
            <a:ln w="12700"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965871" y="3561410"/>
              <a:ext cx="0" cy="1019175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486696" y="2495403"/>
              <a:ext cx="0" cy="1019175"/>
            </a:xfrm>
            <a:prstGeom prst="line">
              <a:avLst/>
            </a:prstGeom>
            <a:ln w="12700">
              <a:solidFill>
                <a:schemeClr val="accent3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6977359" y="3561410"/>
              <a:ext cx="0" cy="1019175"/>
            </a:xfrm>
            <a:prstGeom prst="line">
              <a:avLst/>
            </a:prstGeom>
            <a:ln w="1270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171159" y="2495403"/>
              <a:ext cx="0" cy="1019175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991147" y="2333884"/>
              <a:ext cx="1482055" cy="18216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sz="1200" dirty="0" smtClean="0"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点击输入标题</a:t>
              </a:r>
              <a:endParaRPr lang="id-ID" sz="1200" dirty="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91146" y="2517087"/>
              <a:ext cx="1733549" cy="24840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>
                <a:spcAft>
                  <a:spcPts val="0"/>
                </a:spcAft>
                <a:defRPr/>
              </a:pPr>
              <a:r>
                <a:rPr lang="zh-CN" altLang="en-US" sz="9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9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>
                <a:defRPr/>
              </a:pPr>
              <a:r>
                <a:rPr lang="zh-CN" altLang="en-US" sz="900" dirty="0"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900" dirty="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942309" y="2333884"/>
              <a:ext cx="1482055" cy="18216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sz="1200" dirty="0" smtClean="0"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点击输入标题</a:t>
              </a:r>
              <a:endParaRPr lang="id-ID" sz="1200" dirty="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942309" y="2517087"/>
              <a:ext cx="1733549" cy="24840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>
                <a:spcAft>
                  <a:spcPts val="0"/>
                </a:spcAft>
                <a:defRPr/>
              </a:pPr>
              <a:r>
                <a:rPr lang="zh-CN" altLang="en-US" sz="9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9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>
                <a:defRPr/>
              </a:pPr>
              <a:r>
                <a:rPr lang="zh-CN" altLang="en-US" sz="900" dirty="0"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900" dirty="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41978" y="2333884"/>
              <a:ext cx="1482055" cy="18216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sz="1200" dirty="0" smtClean="0"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点击输入标题</a:t>
              </a:r>
              <a:endParaRPr lang="id-ID" sz="1200" dirty="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641977" y="2517087"/>
              <a:ext cx="1733549" cy="24840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>
                <a:spcAft>
                  <a:spcPts val="0"/>
                </a:spcAft>
                <a:defRPr/>
              </a:pPr>
              <a:r>
                <a:rPr lang="zh-CN" altLang="en-US" sz="9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9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>
                <a:defRPr/>
              </a:pPr>
              <a:r>
                <a:rPr lang="zh-CN" altLang="en-US" sz="900" dirty="0"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900" dirty="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98354" y="3926534"/>
              <a:ext cx="1482055" cy="18216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sz="1200" dirty="0" smtClean="0"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点击输入标题</a:t>
              </a:r>
              <a:endParaRPr lang="id-ID" sz="1200" dirty="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98353" y="4109738"/>
              <a:ext cx="1733549" cy="24840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>
                <a:spcAft>
                  <a:spcPts val="0"/>
                </a:spcAft>
                <a:defRPr/>
              </a:pPr>
              <a:r>
                <a:rPr lang="zh-CN" altLang="en-US" sz="9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9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>
                <a:defRPr/>
              </a:pPr>
              <a:r>
                <a:rPr lang="zh-CN" altLang="en-US" sz="900" dirty="0"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900" dirty="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97141" y="3926534"/>
              <a:ext cx="1482055" cy="18216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sz="1200" dirty="0" smtClean="0"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点击输入标题</a:t>
              </a:r>
              <a:endParaRPr lang="id-ID" sz="1200" dirty="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497140" y="4109738"/>
              <a:ext cx="1733549" cy="248405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>
                <a:spcAft>
                  <a:spcPts val="0"/>
                </a:spcAft>
                <a:defRPr/>
              </a:pPr>
              <a:r>
                <a:rPr lang="zh-CN" altLang="en-US" sz="9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9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>
                <a:defRPr/>
              </a:pPr>
              <a:r>
                <a:rPr lang="zh-CN" altLang="en-US" sz="900" dirty="0"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900" dirty="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2610147" y="2390097"/>
              <a:ext cx="360364" cy="306483"/>
              <a:chOff x="73025" y="504825"/>
              <a:chExt cx="987425" cy="839788"/>
            </a:xfrm>
            <a:solidFill>
              <a:schemeClr val="accent1"/>
            </a:solidFill>
          </p:grpSpPr>
          <p:sp>
            <p:nvSpPr>
              <p:cNvPr id="46" name="Freeform 56"/>
              <p:cNvSpPr>
                <a:spLocks noEditPoints="1"/>
              </p:cNvSpPr>
              <p:nvPr/>
            </p:nvSpPr>
            <p:spPr bwMode="auto">
              <a:xfrm>
                <a:off x="73025" y="504825"/>
                <a:ext cx="987425" cy="839788"/>
              </a:xfrm>
              <a:custGeom>
                <a:avLst/>
                <a:gdLst>
                  <a:gd name="T0" fmla="*/ 311 w 622"/>
                  <a:gd name="T1" fmla="*/ 529 h 529"/>
                  <a:gd name="T2" fmla="*/ 309 w 622"/>
                  <a:gd name="T3" fmla="*/ 529 h 529"/>
                  <a:gd name="T4" fmla="*/ 0 w 622"/>
                  <a:gd name="T5" fmla="*/ 488 h 529"/>
                  <a:gd name="T6" fmla="*/ 0 w 622"/>
                  <a:gd name="T7" fmla="*/ 0 h 529"/>
                  <a:gd name="T8" fmla="*/ 311 w 622"/>
                  <a:gd name="T9" fmla="*/ 41 h 529"/>
                  <a:gd name="T10" fmla="*/ 622 w 622"/>
                  <a:gd name="T11" fmla="*/ 0 h 529"/>
                  <a:gd name="T12" fmla="*/ 622 w 622"/>
                  <a:gd name="T13" fmla="*/ 488 h 529"/>
                  <a:gd name="T14" fmla="*/ 311 w 622"/>
                  <a:gd name="T15" fmla="*/ 529 h 529"/>
                  <a:gd name="T16" fmla="*/ 29 w 622"/>
                  <a:gd name="T17" fmla="*/ 464 h 529"/>
                  <a:gd name="T18" fmla="*/ 311 w 622"/>
                  <a:gd name="T19" fmla="*/ 500 h 529"/>
                  <a:gd name="T20" fmla="*/ 593 w 622"/>
                  <a:gd name="T21" fmla="*/ 464 h 529"/>
                  <a:gd name="T22" fmla="*/ 593 w 622"/>
                  <a:gd name="T23" fmla="*/ 33 h 529"/>
                  <a:gd name="T24" fmla="*/ 311 w 622"/>
                  <a:gd name="T25" fmla="*/ 69 h 529"/>
                  <a:gd name="T26" fmla="*/ 309 w 622"/>
                  <a:gd name="T27" fmla="*/ 69 h 529"/>
                  <a:gd name="T28" fmla="*/ 29 w 622"/>
                  <a:gd name="T29" fmla="*/ 33 h 529"/>
                  <a:gd name="T30" fmla="*/ 29 w 622"/>
                  <a:gd name="T31" fmla="*/ 464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2" h="529">
                    <a:moveTo>
                      <a:pt x="311" y="529"/>
                    </a:moveTo>
                    <a:lnTo>
                      <a:pt x="309" y="529"/>
                    </a:lnTo>
                    <a:lnTo>
                      <a:pt x="0" y="488"/>
                    </a:lnTo>
                    <a:lnTo>
                      <a:pt x="0" y="0"/>
                    </a:lnTo>
                    <a:lnTo>
                      <a:pt x="311" y="41"/>
                    </a:lnTo>
                    <a:lnTo>
                      <a:pt x="622" y="0"/>
                    </a:lnTo>
                    <a:lnTo>
                      <a:pt x="622" y="488"/>
                    </a:lnTo>
                    <a:lnTo>
                      <a:pt x="311" y="529"/>
                    </a:lnTo>
                    <a:close/>
                    <a:moveTo>
                      <a:pt x="29" y="464"/>
                    </a:moveTo>
                    <a:lnTo>
                      <a:pt x="311" y="500"/>
                    </a:lnTo>
                    <a:lnTo>
                      <a:pt x="593" y="464"/>
                    </a:lnTo>
                    <a:lnTo>
                      <a:pt x="593" y="33"/>
                    </a:lnTo>
                    <a:lnTo>
                      <a:pt x="311" y="69"/>
                    </a:lnTo>
                    <a:lnTo>
                      <a:pt x="309" y="69"/>
                    </a:lnTo>
                    <a:lnTo>
                      <a:pt x="29" y="33"/>
                    </a:lnTo>
                    <a:lnTo>
                      <a:pt x="29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>
                <a:off x="544513" y="592138"/>
                <a:ext cx="44450" cy="7286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48" name="Freeform 58"/>
              <p:cNvSpPr>
                <a:spLocks/>
              </p:cNvSpPr>
              <p:nvPr/>
            </p:nvSpPr>
            <p:spPr bwMode="auto">
              <a:xfrm>
                <a:off x="711200" y="546100"/>
                <a:ext cx="166688" cy="342900"/>
              </a:xfrm>
              <a:custGeom>
                <a:avLst/>
                <a:gdLst>
                  <a:gd name="T0" fmla="*/ 105 w 105"/>
                  <a:gd name="T1" fmla="*/ 216 h 216"/>
                  <a:gd name="T2" fmla="*/ 53 w 105"/>
                  <a:gd name="T3" fmla="*/ 189 h 216"/>
                  <a:gd name="T4" fmla="*/ 0 w 105"/>
                  <a:gd name="T5" fmla="*/ 216 h 216"/>
                  <a:gd name="T6" fmla="*/ 0 w 105"/>
                  <a:gd name="T7" fmla="*/ 10 h 216"/>
                  <a:gd name="T8" fmla="*/ 29 w 105"/>
                  <a:gd name="T9" fmla="*/ 10 h 216"/>
                  <a:gd name="T10" fmla="*/ 29 w 105"/>
                  <a:gd name="T11" fmla="*/ 168 h 216"/>
                  <a:gd name="T12" fmla="*/ 53 w 105"/>
                  <a:gd name="T13" fmla="*/ 156 h 216"/>
                  <a:gd name="T14" fmla="*/ 76 w 105"/>
                  <a:gd name="T15" fmla="*/ 168 h 216"/>
                  <a:gd name="T16" fmla="*/ 76 w 105"/>
                  <a:gd name="T17" fmla="*/ 0 h 216"/>
                  <a:gd name="T18" fmla="*/ 105 w 105"/>
                  <a:gd name="T19" fmla="*/ 0 h 216"/>
                  <a:gd name="T20" fmla="*/ 105 w 105"/>
                  <a:gd name="T2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216">
                    <a:moveTo>
                      <a:pt x="105" y="216"/>
                    </a:moveTo>
                    <a:lnTo>
                      <a:pt x="53" y="189"/>
                    </a:lnTo>
                    <a:lnTo>
                      <a:pt x="0" y="216"/>
                    </a:lnTo>
                    <a:lnTo>
                      <a:pt x="0" y="10"/>
                    </a:lnTo>
                    <a:lnTo>
                      <a:pt x="29" y="10"/>
                    </a:lnTo>
                    <a:lnTo>
                      <a:pt x="29" y="168"/>
                    </a:lnTo>
                    <a:lnTo>
                      <a:pt x="53" y="156"/>
                    </a:lnTo>
                    <a:lnTo>
                      <a:pt x="76" y="168"/>
                    </a:lnTo>
                    <a:lnTo>
                      <a:pt x="76" y="0"/>
                    </a:lnTo>
                    <a:lnTo>
                      <a:pt x="105" y="0"/>
                    </a:lnTo>
                    <a:lnTo>
                      <a:pt x="105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49" name="Freeform 59"/>
              <p:cNvSpPr>
                <a:spLocks/>
              </p:cNvSpPr>
              <p:nvPr/>
            </p:nvSpPr>
            <p:spPr bwMode="auto">
              <a:xfrm>
                <a:off x="184150" y="660400"/>
                <a:ext cx="295275" cy="76200"/>
              </a:xfrm>
              <a:custGeom>
                <a:avLst/>
                <a:gdLst>
                  <a:gd name="T0" fmla="*/ 181 w 186"/>
                  <a:gd name="T1" fmla="*/ 48 h 48"/>
                  <a:gd name="T2" fmla="*/ 0 w 186"/>
                  <a:gd name="T3" fmla="*/ 29 h 48"/>
                  <a:gd name="T4" fmla="*/ 4 w 186"/>
                  <a:gd name="T5" fmla="*/ 0 h 48"/>
                  <a:gd name="T6" fmla="*/ 186 w 186"/>
                  <a:gd name="T7" fmla="*/ 19 h 48"/>
                  <a:gd name="T8" fmla="*/ 181 w 186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48">
                    <a:moveTo>
                      <a:pt x="181" y="48"/>
                    </a:moveTo>
                    <a:lnTo>
                      <a:pt x="0" y="29"/>
                    </a:lnTo>
                    <a:lnTo>
                      <a:pt x="4" y="0"/>
                    </a:lnTo>
                    <a:lnTo>
                      <a:pt x="186" y="19"/>
                    </a:lnTo>
                    <a:lnTo>
                      <a:pt x="18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50" name="Freeform 60"/>
              <p:cNvSpPr>
                <a:spLocks/>
              </p:cNvSpPr>
              <p:nvPr/>
            </p:nvSpPr>
            <p:spPr bwMode="auto">
              <a:xfrm>
                <a:off x="184150" y="812800"/>
                <a:ext cx="295275" cy="76200"/>
              </a:xfrm>
              <a:custGeom>
                <a:avLst/>
                <a:gdLst>
                  <a:gd name="T0" fmla="*/ 181 w 186"/>
                  <a:gd name="T1" fmla="*/ 48 h 48"/>
                  <a:gd name="T2" fmla="*/ 0 w 186"/>
                  <a:gd name="T3" fmla="*/ 28 h 48"/>
                  <a:gd name="T4" fmla="*/ 4 w 186"/>
                  <a:gd name="T5" fmla="*/ 0 h 48"/>
                  <a:gd name="T6" fmla="*/ 186 w 186"/>
                  <a:gd name="T7" fmla="*/ 19 h 48"/>
                  <a:gd name="T8" fmla="*/ 181 w 186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48">
                    <a:moveTo>
                      <a:pt x="181" y="48"/>
                    </a:moveTo>
                    <a:lnTo>
                      <a:pt x="0" y="28"/>
                    </a:lnTo>
                    <a:lnTo>
                      <a:pt x="4" y="0"/>
                    </a:lnTo>
                    <a:lnTo>
                      <a:pt x="186" y="19"/>
                    </a:lnTo>
                    <a:lnTo>
                      <a:pt x="18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51" name="Freeform 61"/>
              <p:cNvSpPr>
                <a:spLocks/>
              </p:cNvSpPr>
              <p:nvPr/>
            </p:nvSpPr>
            <p:spPr bwMode="auto">
              <a:xfrm>
                <a:off x="184150" y="963613"/>
                <a:ext cx="295275" cy="76200"/>
              </a:xfrm>
              <a:custGeom>
                <a:avLst/>
                <a:gdLst>
                  <a:gd name="T0" fmla="*/ 181 w 186"/>
                  <a:gd name="T1" fmla="*/ 48 h 48"/>
                  <a:gd name="T2" fmla="*/ 0 w 186"/>
                  <a:gd name="T3" fmla="*/ 29 h 48"/>
                  <a:gd name="T4" fmla="*/ 4 w 186"/>
                  <a:gd name="T5" fmla="*/ 0 h 48"/>
                  <a:gd name="T6" fmla="*/ 186 w 186"/>
                  <a:gd name="T7" fmla="*/ 20 h 48"/>
                  <a:gd name="T8" fmla="*/ 181 w 186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48">
                    <a:moveTo>
                      <a:pt x="181" y="48"/>
                    </a:moveTo>
                    <a:lnTo>
                      <a:pt x="0" y="29"/>
                    </a:lnTo>
                    <a:lnTo>
                      <a:pt x="4" y="0"/>
                    </a:lnTo>
                    <a:lnTo>
                      <a:pt x="186" y="20"/>
                    </a:lnTo>
                    <a:lnTo>
                      <a:pt x="18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52" name="Freeform 62"/>
              <p:cNvSpPr>
                <a:spLocks/>
              </p:cNvSpPr>
              <p:nvPr/>
            </p:nvSpPr>
            <p:spPr bwMode="auto">
              <a:xfrm>
                <a:off x="184150" y="1116013"/>
                <a:ext cx="295275" cy="76200"/>
              </a:xfrm>
              <a:custGeom>
                <a:avLst/>
                <a:gdLst>
                  <a:gd name="T0" fmla="*/ 181 w 186"/>
                  <a:gd name="T1" fmla="*/ 48 h 48"/>
                  <a:gd name="T2" fmla="*/ 0 w 186"/>
                  <a:gd name="T3" fmla="*/ 29 h 48"/>
                  <a:gd name="T4" fmla="*/ 4 w 186"/>
                  <a:gd name="T5" fmla="*/ 0 h 48"/>
                  <a:gd name="T6" fmla="*/ 186 w 186"/>
                  <a:gd name="T7" fmla="*/ 19 h 48"/>
                  <a:gd name="T8" fmla="*/ 181 w 186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48">
                    <a:moveTo>
                      <a:pt x="181" y="48"/>
                    </a:moveTo>
                    <a:lnTo>
                      <a:pt x="0" y="29"/>
                    </a:lnTo>
                    <a:lnTo>
                      <a:pt x="4" y="0"/>
                    </a:lnTo>
                    <a:lnTo>
                      <a:pt x="186" y="19"/>
                    </a:lnTo>
                    <a:lnTo>
                      <a:pt x="18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53" name="Freeform 63"/>
              <p:cNvSpPr>
                <a:spLocks/>
              </p:cNvSpPr>
              <p:nvPr/>
            </p:nvSpPr>
            <p:spPr bwMode="auto">
              <a:xfrm>
                <a:off x="654050" y="963613"/>
                <a:ext cx="296863" cy="76200"/>
              </a:xfrm>
              <a:custGeom>
                <a:avLst/>
                <a:gdLst>
                  <a:gd name="T0" fmla="*/ 5 w 187"/>
                  <a:gd name="T1" fmla="*/ 48 h 48"/>
                  <a:gd name="T2" fmla="*/ 0 w 187"/>
                  <a:gd name="T3" fmla="*/ 20 h 48"/>
                  <a:gd name="T4" fmla="*/ 182 w 187"/>
                  <a:gd name="T5" fmla="*/ 0 h 48"/>
                  <a:gd name="T6" fmla="*/ 187 w 187"/>
                  <a:gd name="T7" fmla="*/ 29 h 48"/>
                  <a:gd name="T8" fmla="*/ 5 w 187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48">
                    <a:moveTo>
                      <a:pt x="5" y="48"/>
                    </a:moveTo>
                    <a:lnTo>
                      <a:pt x="0" y="20"/>
                    </a:lnTo>
                    <a:lnTo>
                      <a:pt x="182" y="0"/>
                    </a:lnTo>
                    <a:lnTo>
                      <a:pt x="187" y="29"/>
                    </a:lnTo>
                    <a:lnTo>
                      <a:pt x="5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54" name="Freeform 64"/>
              <p:cNvSpPr>
                <a:spLocks/>
              </p:cNvSpPr>
              <p:nvPr/>
            </p:nvSpPr>
            <p:spPr bwMode="auto">
              <a:xfrm>
                <a:off x="654050" y="1116013"/>
                <a:ext cx="296863" cy="76200"/>
              </a:xfrm>
              <a:custGeom>
                <a:avLst/>
                <a:gdLst>
                  <a:gd name="T0" fmla="*/ 5 w 187"/>
                  <a:gd name="T1" fmla="*/ 48 h 48"/>
                  <a:gd name="T2" fmla="*/ 0 w 187"/>
                  <a:gd name="T3" fmla="*/ 19 h 48"/>
                  <a:gd name="T4" fmla="*/ 182 w 187"/>
                  <a:gd name="T5" fmla="*/ 0 h 48"/>
                  <a:gd name="T6" fmla="*/ 187 w 187"/>
                  <a:gd name="T7" fmla="*/ 29 h 48"/>
                  <a:gd name="T8" fmla="*/ 5 w 187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48">
                    <a:moveTo>
                      <a:pt x="5" y="48"/>
                    </a:moveTo>
                    <a:lnTo>
                      <a:pt x="0" y="19"/>
                    </a:lnTo>
                    <a:lnTo>
                      <a:pt x="182" y="0"/>
                    </a:lnTo>
                    <a:lnTo>
                      <a:pt x="187" y="29"/>
                    </a:lnTo>
                    <a:lnTo>
                      <a:pt x="5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161804" y="3993248"/>
              <a:ext cx="292101" cy="420571"/>
              <a:chOff x="828675" y="4084638"/>
              <a:chExt cx="685800" cy="987425"/>
            </a:xfrm>
            <a:solidFill>
              <a:schemeClr val="accent2"/>
            </a:solidFill>
          </p:grpSpPr>
          <p:sp>
            <p:nvSpPr>
              <p:cNvPr id="56" name="Freeform 68"/>
              <p:cNvSpPr>
                <a:spLocks noEditPoints="1"/>
              </p:cNvSpPr>
              <p:nvPr/>
            </p:nvSpPr>
            <p:spPr bwMode="auto">
              <a:xfrm>
                <a:off x="828675" y="4084638"/>
                <a:ext cx="685800" cy="714375"/>
              </a:xfrm>
              <a:custGeom>
                <a:avLst/>
                <a:gdLst>
                  <a:gd name="T0" fmla="*/ 140 w 180"/>
                  <a:gd name="T1" fmla="*/ 188 h 188"/>
                  <a:gd name="T2" fmla="*/ 40 w 180"/>
                  <a:gd name="T3" fmla="*/ 188 h 188"/>
                  <a:gd name="T4" fmla="*/ 40 w 180"/>
                  <a:gd name="T5" fmla="*/ 165 h 188"/>
                  <a:gd name="T6" fmla="*/ 0 w 180"/>
                  <a:gd name="T7" fmla="*/ 90 h 188"/>
                  <a:gd name="T8" fmla="*/ 90 w 180"/>
                  <a:gd name="T9" fmla="*/ 0 h 188"/>
                  <a:gd name="T10" fmla="*/ 180 w 180"/>
                  <a:gd name="T11" fmla="*/ 90 h 188"/>
                  <a:gd name="T12" fmla="*/ 140 w 180"/>
                  <a:gd name="T13" fmla="*/ 165 h 188"/>
                  <a:gd name="T14" fmla="*/ 140 w 180"/>
                  <a:gd name="T15" fmla="*/ 188 h 188"/>
                  <a:gd name="T16" fmla="*/ 52 w 180"/>
                  <a:gd name="T17" fmla="*/ 176 h 188"/>
                  <a:gd name="T18" fmla="*/ 128 w 180"/>
                  <a:gd name="T19" fmla="*/ 176 h 188"/>
                  <a:gd name="T20" fmla="*/ 128 w 180"/>
                  <a:gd name="T21" fmla="*/ 158 h 188"/>
                  <a:gd name="T22" fmla="*/ 131 w 180"/>
                  <a:gd name="T23" fmla="*/ 156 h 188"/>
                  <a:gd name="T24" fmla="*/ 168 w 180"/>
                  <a:gd name="T25" fmla="*/ 90 h 188"/>
                  <a:gd name="T26" fmla="*/ 90 w 180"/>
                  <a:gd name="T27" fmla="*/ 12 h 188"/>
                  <a:gd name="T28" fmla="*/ 12 w 180"/>
                  <a:gd name="T29" fmla="*/ 90 h 188"/>
                  <a:gd name="T30" fmla="*/ 49 w 180"/>
                  <a:gd name="T31" fmla="*/ 157 h 188"/>
                  <a:gd name="T32" fmla="*/ 52 w 180"/>
                  <a:gd name="T33" fmla="*/ 159 h 188"/>
                  <a:gd name="T34" fmla="*/ 52 w 180"/>
                  <a:gd name="T35" fmla="*/ 17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0" h="188">
                    <a:moveTo>
                      <a:pt x="140" y="188"/>
                    </a:moveTo>
                    <a:cubicBezTo>
                      <a:pt x="40" y="188"/>
                      <a:pt x="40" y="188"/>
                      <a:pt x="40" y="188"/>
                    </a:cubicBezTo>
                    <a:cubicBezTo>
                      <a:pt x="40" y="165"/>
                      <a:pt x="40" y="165"/>
                      <a:pt x="40" y="165"/>
                    </a:cubicBezTo>
                    <a:cubicBezTo>
                      <a:pt x="15" y="149"/>
                      <a:pt x="0" y="120"/>
                      <a:pt x="0" y="90"/>
                    </a:cubicBezTo>
                    <a:cubicBezTo>
                      <a:pt x="0" y="40"/>
                      <a:pt x="40" y="0"/>
                      <a:pt x="90" y="0"/>
                    </a:cubicBezTo>
                    <a:cubicBezTo>
                      <a:pt x="140" y="0"/>
                      <a:pt x="180" y="40"/>
                      <a:pt x="180" y="90"/>
                    </a:cubicBezTo>
                    <a:cubicBezTo>
                      <a:pt x="180" y="120"/>
                      <a:pt x="165" y="148"/>
                      <a:pt x="140" y="165"/>
                    </a:cubicBezTo>
                    <a:lnTo>
                      <a:pt x="140" y="188"/>
                    </a:lnTo>
                    <a:close/>
                    <a:moveTo>
                      <a:pt x="52" y="176"/>
                    </a:moveTo>
                    <a:cubicBezTo>
                      <a:pt x="128" y="176"/>
                      <a:pt x="128" y="176"/>
                      <a:pt x="128" y="176"/>
                    </a:cubicBezTo>
                    <a:cubicBezTo>
                      <a:pt x="128" y="158"/>
                      <a:pt x="128" y="158"/>
                      <a:pt x="128" y="158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54" y="142"/>
                      <a:pt x="168" y="117"/>
                      <a:pt x="168" y="90"/>
                    </a:cubicBezTo>
                    <a:cubicBezTo>
                      <a:pt x="168" y="47"/>
                      <a:pt x="133" y="12"/>
                      <a:pt x="90" y="12"/>
                    </a:cubicBezTo>
                    <a:cubicBezTo>
                      <a:pt x="47" y="12"/>
                      <a:pt x="12" y="47"/>
                      <a:pt x="12" y="90"/>
                    </a:cubicBezTo>
                    <a:cubicBezTo>
                      <a:pt x="12" y="117"/>
                      <a:pt x="26" y="143"/>
                      <a:pt x="49" y="157"/>
                    </a:cubicBezTo>
                    <a:cubicBezTo>
                      <a:pt x="52" y="159"/>
                      <a:pt x="52" y="159"/>
                      <a:pt x="52" y="159"/>
                    </a:cubicBezTo>
                    <a:lnTo>
                      <a:pt x="52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57" name="Freeform 69"/>
              <p:cNvSpPr>
                <a:spLocks/>
              </p:cNvSpPr>
              <p:nvPr/>
            </p:nvSpPr>
            <p:spPr bwMode="auto">
              <a:xfrm>
                <a:off x="1042988" y="4467226"/>
                <a:ext cx="90488" cy="312738"/>
              </a:xfrm>
              <a:custGeom>
                <a:avLst/>
                <a:gdLst>
                  <a:gd name="T0" fmla="*/ 29 w 57"/>
                  <a:gd name="T1" fmla="*/ 197 h 197"/>
                  <a:gd name="T2" fmla="*/ 0 w 57"/>
                  <a:gd name="T3" fmla="*/ 5 h 197"/>
                  <a:gd name="T4" fmla="*/ 29 w 57"/>
                  <a:gd name="T5" fmla="*/ 0 h 197"/>
                  <a:gd name="T6" fmla="*/ 57 w 57"/>
                  <a:gd name="T7" fmla="*/ 192 h 197"/>
                  <a:gd name="T8" fmla="*/ 29 w 57"/>
                  <a:gd name="T9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97">
                    <a:moveTo>
                      <a:pt x="29" y="197"/>
                    </a:moveTo>
                    <a:lnTo>
                      <a:pt x="0" y="5"/>
                    </a:lnTo>
                    <a:lnTo>
                      <a:pt x="29" y="0"/>
                    </a:lnTo>
                    <a:lnTo>
                      <a:pt x="57" y="192"/>
                    </a:lnTo>
                    <a:lnTo>
                      <a:pt x="29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58" name="Freeform 70"/>
              <p:cNvSpPr>
                <a:spLocks/>
              </p:cNvSpPr>
              <p:nvPr/>
            </p:nvSpPr>
            <p:spPr bwMode="auto">
              <a:xfrm>
                <a:off x="1209675" y="4467226"/>
                <a:ext cx="92075" cy="312738"/>
              </a:xfrm>
              <a:custGeom>
                <a:avLst/>
                <a:gdLst>
                  <a:gd name="T0" fmla="*/ 29 w 58"/>
                  <a:gd name="T1" fmla="*/ 197 h 197"/>
                  <a:gd name="T2" fmla="*/ 0 w 58"/>
                  <a:gd name="T3" fmla="*/ 192 h 197"/>
                  <a:gd name="T4" fmla="*/ 29 w 58"/>
                  <a:gd name="T5" fmla="*/ 0 h 197"/>
                  <a:gd name="T6" fmla="*/ 58 w 58"/>
                  <a:gd name="T7" fmla="*/ 5 h 197"/>
                  <a:gd name="T8" fmla="*/ 29 w 58"/>
                  <a:gd name="T9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97">
                    <a:moveTo>
                      <a:pt x="29" y="197"/>
                    </a:moveTo>
                    <a:lnTo>
                      <a:pt x="0" y="192"/>
                    </a:lnTo>
                    <a:lnTo>
                      <a:pt x="29" y="0"/>
                    </a:lnTo>
                    <a:lnTo>
                      <a:pt x="58" y="5"/>
                    </a:lnTo>
                    <a:lnTo>
                      <a:pt x="29" y="1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59" name="Freeform 71"/>
              <p:cNvSpPr>
                <a:spLocks/>
              </p:cNvSpPr>
              <p:nvPr/>
            </p:nvSpPr>
            <p:spPr bwMode="auto">
              <a:xfrm>
                <a:off x="1050925" y="4456113"/>
                <a:ext cx="242888" cy="106363"/>
              </a:xfrm>
              <a:custGeom>
                <a:avLst/>
                <a:gdLst>
                  <a:gd name="T0" fmla="*/ 103 w 153"/>
                  <a:gd name="T1" fmla="*/ 67 h 67"/>
                  <a:gd name="T2" fmla="*/ 76 w 153"/>
                  <a:gd name="T3" fmla="*/ 39 h 67"/>
                  <a:gd name="T4" fmla="*/ 50 w 153"/>
                  <a:gd name="T5" fmla="*/ 67 h 67"/>
                  <a:gd name="T6" fmla="*/ 0 w 153"/>
                  <a:gd name="T7" fmla="*/ 31 h 67"/>
                  <a:gd name="T8" fmla="*/ 19 w 153"/>
                  <a:gd name="T9" fmla="*/ 7 h 67"/>
                  <a:gd name="T10" fmla="*/ 45 w 153"/>
                  <a:gd name="T11" fmla="*/ 29 h 67"/>
                  <a:gd name="T12" fmla="*/ 76 w 153"/>
                  <a:gd name="T13" fmla="*/ 0 h 67"/>
                  <a:gd name="T14" fmla="*/ 108 w 153"/>
                  <a:gd name="T15" fmla="*/ 29 h 67"/>
                  <a:gd name="T16" fmla="*/ 134 w 153"/>
                  <a:gd name="T17" fmla="*/ 7 h 67"/>
                  <a:gd name="T18" fmla="*/ 153 w 153"/>
                  <a:gd name="T19" fmla="*/ 31 h 67"/>
                  <a:gd name="T20" fmla="*/ 103 w 153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67">
                    <a:moveTo>
                      <a:pt x="103" y="67"/>
                    </a:moveTo>
                    <a:lnTo>
                      <a:pt x="76" y="39"/>
                    </a:lnTo>
                    <a:lnTo>
                      <a:pt x="50" y="67"/>
                    </a:lnTo>
                    <a:lnTo>
                      <a:pt x="0" y="31"/>
                    </a:lnTo>
                    <a:lnTo>
                      <a:pt x="19" y="7"/>
                    </a:lnTo>
                    <a:lnTo>
                      <a:pt x="45" y="29"/>
                    </a:lnTo>
                    <a:lnTo>
                      <a:pt x="76" y="0"/>
                    </a:lnTo>
                    <a:lnTo>
                      <a:pt x="108" y="29"/>
                    </a:lnTo>
                    <a:lnTo>
                      <a:pt x="134" y="7"/>
                    </a:lnTo>
                    <a:lnTo>
                      <a:pt x="153" y="31"/>
                    </a:lnTo>
                    <a:lnTo>
                      <a:pt x="10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60" name="Freeform 72"/>
              <p:cNvSpPr>
                <a:spLocks noEditPoints="1"/>
              </p:cNvSpPr>
              <p:nvPr/>
            </p:nvSpPr>
            <p:spPr bwMode="auto">
              <a:xfrm>
                <a:off x="981075" y="4752976"/>
                <a:ext cx="381000" cy="136525"/>
              </a:xfrm>
              <a:custGeom>
                <a:avLst/>
                <a:gdLst>
                  <a:gd name="T0" fmla="*/ 240 w 240"/>
                  <a:gd name="T1" fmla="*/ 86 h 86"/>
                  <a:gd name="T2" fmla="*/ 0 w 240"/>
                  <a:gd name="T3" fmla="*/ 86 h 86"/>
                  <a:gd name="T4" fmla="*/ 0 w 240"/>
                  <a:gd name="T5" fmla="*/ 0 h 86"/>
                  <a:gd name="T6" fmla="*/ 240 w 240"/>
                  <a:gd name="T7" fmla="*/ 0 h 86"/>
                  <a:gd name="T8" fmla="*/ 240 w 240"/>
                  <a:gd name="T9" fmla="*/ 86 h 86"/>
                  <a:gd name="T10" fmla="*/ 29 w 240"/>
                  <a:gd name="T11" fmla="*/ 57 h 86"/>
                  <a:gd name="T12" fmla="*/ 212 w 240"/>
                  <a:gd name="T13" fmla="*/ 57 h 86"/>
                  <a:gd name="T14" fmla="*/ 212 w 240"/>
                  <a:gd name="T15" fmla="*/ 29 h 86"/>
                  <a:gd name="T16" fmla="*/ 29 w 240"/>
                  <a:gd name="T17" fmla="*/ 29 h 86"/>
                  <a:gd name="T18" fmla="*/ 29 w 240"/>
                  <a:gd name="T19" fmla="*/ 5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86">
                    <a:moveTo>
                      <a:pt x="240" y="86"/>
                    </a:moveTo>
                    <a:lnTo>
                      <a:pt x="0" y="86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86"/>
                    </a:lnTo>
                    <a:close/>
                    <a:moveTo>
                      <a:pt x="29" y="57"/>
                    </a:moveTo>
                    <a:lnTo>
                      <a:pt x="212" y="57"/>
                    </a:lnTo>
                    <a:lnTo>
                      <a:pt x="212" y="29"/>
                    </a:lnTo>
                    <a:lnTo>
                      <a:pt x="29" y="29"/>
                    </a:lnTo>
                    <a:lnTo>
                      <a:pt x="29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61" name="Freeform 73"/>
              <p:cNvSpPr>
                <a:spLocks noEditPoints="1"/>
              </p:cNvSpPr>
              <p:nvPr/>
            </p:nvSpPr>
            <p:spPr bwMode="auto">
              <a:xfrm>
                <a:off x="1012825" y="4843463"/>
                <a:ext cx="319088" cy="136525"/>
              </a:xfrm>
              <a:custGeom>
                <a:avLst/>
                <a:gdLst>
                  <a:gd name="T0" fmla="*/ 201 w 201"/>
                  <a:gd name="T1" fmla="*/ 86 h 86"/>
                  <a:gd name="T2" fmla="*/ 0 w 201"/>
                  <a:gd name="T3" fmla="*/ 86 h 86"/>
                  <a:gd name="T4" fmla="*/ 0 w 201"/>
                  <a:gd name="T5" fmla="*/ 0 h 86"/>
                  <a:gd name="T6" fmla="*/ 201 w 201"/>
                  <a:gd name="T7" fmla="*/ 0 h 86"/>
                  <a:gd name="T8" fmla="*/ 201 w 201"/>
                  <a:gd name="T9" fmla="*/ 86 h 86"/>
                  <a:gd name="T10" fmla="*/ 28 w 201"/>
                  <a:gd name="T11" fmla="*/ 58 h 86"/>
                  <a:gd name="T12" fmla="*/ 172 w 201"/>
                  <a:gd name="T13" fmla="*/ 58 h 86"/>
                  <a:gd name="T14" fmla="*/ 172 w 201"/>
                  <a:gd name="T15" fmla="*/ 29 h 86"/>
                  <a:gd name="T16" fmla="*/ 28 w 201"/>
                  <a:gd name="T17" fmla="*/ 29 h 86"/>
                  <a:gd name="T18" fmla="*/ 28 w 201"/>
                  <a:gd name="T19" fmla="*/ 5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86">
                    <a:moveTo>
                      <a:pt x="201" y="86"/>
                    </a:moveTo>
                    <a:lnTo>
                      <a:pt x="0" y="86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6"/>
                    </a:lnTo>
                    <a:close/>
                    <a:moveTo>
                      <a:pt x="28" y="58"/>
                    </a:moveTo>
                    <a:lnTo>
                      <a:pt x="172" y="58"/>
                    </a:lnTo>
                    <a:lnTo>
                      <a:pt x="172" y="29"/>
                    </a:lnTo>
                    <a:lnTo>
                      <a:pt x="28" y="29"/>
                    </a:lnTo>
                    <a:lnTo>
                      <a:pt x="28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62" name="Freeform 74"/>
              <p:cNvSpPr>
                <a:spLocks noEditPoints="1"/>
              </p:cNvSpPr>
              <p:nvPr/>
            </p:nvSpPr>
            <p:spPr bwMode="auto">
              <a:xfrm>
                <a:off x="1042988" y="4935538"/>
                <a:ext cx="258763" cy="136525"/>
              </a:xfrm>
              <a:custGeom>
                <a:avLst/>
                <a:gdLst>
                  <a:gd name="T0" fmla="*/ 163 w 163"/>
                  <a:gd name="T1" fmla="*/ 86 h 86"/>
                  <a:gd name="T2" fmla="*/ 0 w 163"/>
                  <a:gd name="T3" fmla="*/ 86 h 86"/>
                  <a:gd name="T4" fmla="*/ 0 w 163"/>
                  <a:gd name="T5" fmla="*/ 0 h 86"/>
                  <a:gd name="T6" fmla="*/ 163 w 163"/>
                  <a:gd name="T7" fmla="*/ 0 h 86"/>
                  <a:gd name="T8" fmla="*/ 163 w 163"/>
                  <a:gd name="T9" fmla="*/ 86 h 86"/>
                  <a:gd name="T10" fmla="*/ 29 w 163"/>
                  <a:gd name="T11" fmla="*/ 57 h 86"/>
                  <a:gd name="T12" fmla="*/ 134 w 163"/>
                  <a:gd name="T13" fmla="*/ 57 h 86"/>
                  <a:gd name="T14" fmla="*/ 134 w 163"/>
                  <a:gd name="T15" fmla="*/ 28 h 86"/>
                  <a:gd name="T16" fmla="*/ 29 w 163"/>
                  <a:gd name="T17" fmla="*/ 28 h 86"/>
                  <a:gd name="T18" fmla="*/ 29 w 163"/>
                  <a:gd name="T19" fmla="*/ 5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86">
                    <a:moveTo>
                      <a:pt x="163" y="86"/>
                    </a:moveTo>
                    <a:lnTo>
                      <a:pt x="0" y="86"/>
                    </a:lnTo>
                    <a:lnTo>
                      <a:pt x="0" y="0"/>
                    </a:lnTo>
                    <a:lnTo>
                      <a:pt x="163" y="0"/>
                    </a:lnTo>
                    <a:lnTo>
                      <a:pt x="163" y="86"/>
                    </a:lnTo>
                    <a:close/>
                    <a:moveTo>
                      <a:pt x="29" y="57"/>
                    </a:moveTo>
                    <a:lnTo>
                      <a:pt x="134" y="57"/>
                    </a:lnTo>
                    <a:lnTo>
                      <a:pt x="134" y="28"/>
                    </a:lnTo>
                    <a:lnTo>
                      <a:pt x="29" y="28"/>
                    </a:lnTo>
                    <a:lnTo>
                      <a:pt x="29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7124280" y="3993248"/>
              <a:ext cx="355257" cy="333518"/>
              <a:chOff x="2492375" y="1277938"/>
              <a:chExt cx="985838" cy="925512"/>
            </a:xfrm>
            <a:solidFill>
              <a:schemeClr val="accent4"/>
            </a:solidFill>
          </p:grpSpPr>
          <p:sp>
            <p:nvSpPr>
              <p:cNvPr id="64" name="Freeform 78"/>
              <p:cNvSpPr>
                <a:spLocks/>
              </p:cNvSpPr>
              <p:nvPr/>
            </p:nvSpPr>
            <p:spPr bwMode="auto">
              <a:xfrm>
                <a:off x="3024188" y="1747838"/>
                <a:ext cx="104775" cy="106362"/>
              </a:xfrm>
              <a:custGeom>
                <a:avLst/>
                <a:gdLst>
                  <a:gd name="T0" fmla="*/ 47 w 66"/>
                  <a:gd name="T1" fmla="*/ 67 h 67"/>
                  <a:gd name="T2" fmla="*/ 0 w 66"/>
                  <a:gd name="T3" fmla="*/ 20 h 67"/>
                  <a:gd name="T4" fmla="*/ 19 w 66"/>
                  <a:gd name="T5" fmla="*/ 0 h 67"/>
                  <a:gd name="T6" fmla="*/ 66 w 66"/>
                  <a:gd name="T7" fmla="*/ 48 h 67"/>
                  <a:gd name="T8" fmla="*/ 47 w 6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7">
                    <a:moveTo>
                      <a:pt x="47" y="67"/>
                    </a:moveTo>
                    <a:lnTo>
                      <a:pt x="0" y="20"/>
                    </a:lnTo>
                    <a:lnTo>
                      <a:pt x="19" y="0"/>
                    </a:lnTo>
                    <a:lnTo>
                      <a:pt x="66" y="48"/>
                    </a:lnTo>
                    <a:lnTo>
                      <a:pt x="47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65" name="Freeform 79"/>
              <p:cNvSpPr>
                <a:spLocks noEditPoints="1"/>
              </p:cNvSpPr>
              <p:nvPr/>
            </p:nvSpPr>
            <p:spPr bwMode="auto">
              <a:xfrm>
                <a:off x="3038475" y="1763713"/>
                <a:ext cx="439738" cy="439737"/>
              </a:xfrm>
              <a:custGeom>
                <a:avLst/>
                <a:gdLst>
                  <a:gd name="T0" fmla="*/ 201 w 277"/>
                  <a:gd name="T1" fmla="*/ 277 h 277"/>
                  <a:gd name="T2" fmla="*/ 0 w 277"/>
                  <a:gd name="T3" fmla="*/ 77 h 277"/>
                  <a:gd name="T4" fmla="*/ 77 w 277"/>
                  <a:gd name="T5" fmla="*/ 0 h 277"/>
                  <a:gd name="T6" fmla="*/ 277 w 277"/>
                  <a:gd name="T7" fmla="*/ 201 h 277"/>
                  <a:gd name="T8" fmla="*/ 201 w 277"/>
                  <a:gd name="T9" fmla="*/ 277 h 277"/>
                  <a:gd name="T10" fmla="*/ 38 w 277"/>
                  <a:gd name="T11" fmla="*/ 77 h 277"/>
                  <a:gd name="T12" fmla="*/ 201 w 277"/>
                  <a:gd name="T13" fmla="*/ 239 h 277"/>
                  <a:gd name="T14" fmla="*/ 239 w 277"/>
                  <a:gd name="T15" fmla="*/ 201 h 277"/>
                  <a:gd name="T16" fmla="*/ 77 w 277"/>
                  <a:gd name="T17" fmla="*/ 38 h 277"/>
                  <a:gd name="T18" fmla="*/ 38 w 277"/>
                  <a:gd name="T19" fmla="*/ 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7" h="277">
                    <a:moveTo>
                      <a:pt x="201" y="277"/>
                    </a:moveTo>
                    <a:lnTo>
                      <a:pt x="0" y="77"/>
                    </a:lnTo>
                    <a:lnTo>
                      <a:pt x="77" y="0"/>
                    </a:lnTo>
                    <a:lnTo>
                      <a:pt x="277" y="201"/>
                    </a:lnTo>
                    <a:lnTo>
                      <a:pt x="201" y="277"/>
                    </a:lnTo>
                    <a:close/>
                    <a:moveTo>
                      <a:pt x="38" y="77"/>
                    </a:moveTo>
                    <a:lnTo>
                      <a:pt x="201" y="239"/>
                    </a:lnTo>
                    <a:lnTo>
                      <a:pt x="239" y="201"/>
                    </a:lnTo>
                    <a:lnTo>
                      <a:pt x="77" y="38"/>
                    </a:lnTo>
                    <a:lnTo>
                      <a:pt x="38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66" name="Freeform 80"/>
              <p:cNvSpPr>
                <a:spLocks noEditPoints="1"/>
              </p:cNvSpPr>
              <p:nvPr/>
            </p:nvSpPr>
            <p:spPr bwMode="auto">
              <a:xfrm>
                <a:off x="2554288" y="1277938"/>
                <a:ext cx="249238" cy="250825"/>
              </a:xfrm>
              <a:custGeom>
                <a:avLst/>
                <a:gdLst>
                  <a:gd name="T0" fmla="*/ 74 w 157"/>
                  <a:gd name="T1" fmla="*/ 158 h 158"/>
                  <a:gd name="T2" fmla="*/ 0 w 157"/>
                  <a:gd name="T3" fmla="*/ 36 h 158"/>
                  <a:gd name="T4" fmla="*/ 35 w 157"/>
                  <a:gd name="T5" fmla="*/ 0 h 158"/>
                  <a:gd name="T6" fmla="*/ 157 w 157"/>
                  <a:gd name="T7" fmla="*/ 74 h 158"/>
                  <a:gd name="T8" fmla="*/ 74 w 157"/>
                  <a:gd name="T9" fmla="*/ 158 h 158"/>
                  <a:gd name="T10" fmla="*/ 38 w 157"/>
                  <a:gd name="T11" fmla="*/ 41 h 158"/>
                  <a:gd name="T12" fmla="*/ 78 w 157"/>
                  <a:gd name="T13" fmla="*/ 110 h 158"/>
                  <a:gd name="T14" fmla="*/ 109 w 157"/>
                  <a:gd name="T15" fmla="*/ 79 h 158"/>
                  <a:gd name="T16" fmla="*/ 40 w 157"/>
                  <a:gd name="T17" fmla="*/ 38 h 158"/>
                  <a:gd name="T18" fmla="*/ 38 w 157"/>
                  <a:gd name="T19" fmla="*/ 4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58">
                    <a:moveTo>
                      <a:pt x="74" y="158"/>
                    </a:moveTo>
                    <a:lnTo>
                      <a:pt x="0" y="36"/>
                    </a:lnTo>
                    <a:lnTo>
                      <a:pt x="35" y="0"/>
                    </a:lnTo>
                    <a:lnTo>
                      <a:pt x="157" y="74"/>
                    </a:lnTo>
                    <a:lnTo>
                      <a:pt x="74" y="158"/>
                    </a:lnTo>
                    <a:close/>
                    <a:moveTo>
                      <a:pt x="38" y="41"/>
                    </a:moveTo>
                    <a:lnTo>
                      <a:pt x="78" y="110"/>
                    </a:lnTo>
                    <a:lnTo>
                      <a:pt x="109" y="79"/>
                    </a:lnTo>
                    <a:lnTo>
                      <a:pt x="40" y="38"/>
                    </a:lnTo>
                    <a:lnTo>
                      <a:pt x="3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67" name="Freeform 81"/>
              <p:cNvSpPr>
                <a:spLocks/>
              </p:cNvSpPr>
              <p:nvPr/>
            </p:nvSpPr>
            <p:spPr bwMode="auto">
              <a:xfrm>
                <a:off x="2705100" y="1430338"/>
                <a:ext cx="227013" cy="227012"/>
              </a:xfrm>
              <a:custGeom>
                <a:avLst/>
                <a:gdLst>
                  <a:gd name="T0" fmla="*/ 124 w 143"/>
                  <a:gd name="T1" fmla="*/ 143 h 143"/>
                  <a:gd name="T2" fmla="*/ 0 w 143"/>
                  <a:gd name="T3" fmla="*/ 19 h 143"/>
                  <a:gd name="T4" fmla="*/ 19 w 143"/>
                  <a:gd name="T5" fmla="*/ 0 h 143"/>
                  <a:gd name="T6" fmla="*/ 143 w 143"/>
                  <a:gd name="T7" fmla="*/ 124 h 143"/>
                  <a:gd name="T8" fmla="*/ 124 w 143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43">
                    <a:moveTo>
                      <a:pt x="124" y="143"/>
                    </a:moveTo>
                    <a:lnTo>
                      <a:pt x="0" y="19"/>
                    </a:lnTo>
                    <a:lnTo>
                      <a:pt x="19" y="0"/>
                    </a:lnTo>
                    <a:lnTo>
                      <a:pt x="143" y="124"/>
                    </a:lnTo>
                    <a:lnTo>
                      <a:pt x="124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68" name="Freeform 82"/>
              <p:cNvSpPr>
                <a:spLocks noEditPoints="1"/>
              </p:cNvSpPr>
              <p:nvPr/>
            </p:nvSpPr>
            <p:spPr bwMode="auto">
              <a:xfrm>
                <a:off x="2492375" y="1285875"/>
                <a:ext cx="903288" cy="898525"/>
              </a:xfrm>
              <a:custGeom>
                <a:avLst/>
                <a:gdLst>
                  <a:gd name="T0" fmla="*/ 14 w 238"/>
                  <a:gd name="T1" fmla="*/ 237 h 237"/>
                  <a:gd name="T2" fmla="*/ 0 w 238"/>
                  <a:gd name="T3" fmla="*/ 224 h 237"/>
                  <a:gd name="T4" fmla="*/ 9 w 238"/>
                  <a:gd name="T5" fmla="*/ 195 h 237"/>
                  <a:gd name="T6" fmla="*/ 142 w 238"/>
                  <a:gd name="T7" fmla="*/ 60 h 237"/>
                  <a:gd name="T8" fmla="*/ 142 w 238"/>
                  <a:gd name="T9" fmla="*/ 46 h 237"/>
                  <a:gd name="T10" fmla="*/ 198 w 238"/>
                  <a:gd name="T11" fmla="*/ 0 h 237"/>
                  <a:gd name="T12" fmla="*/ 207 w 238"/>
                  <a:gd name="T13" fmla="*/ 0 h 237"/>
                  <a:gd name="T14" fmla="*/ 191 w 238"/>
                  <a:gd name="T15" fmla="*/ 37 h 237"/>
                  <a:gd name="T16" fmla="*/ 201 w 238"/>
                  <a:gd name="T17" fmla="*/ 48 h 237"/>
                  <a:gd name="T18" fmla="*/ 238 w 238"/>
                  <a:gd name="T19" fmla="*/ 31 h 237"/>
                  <a:gd name="T20" fmla="*/ 238 w 238"/>
                  <a:gd name="T21" fmla="*/ 40 h 237"/>
                  <a:gd name="T22" fmla="*/ 192 w 238"/>
                  <a:gd name="T23" fmla="*/ 96 h 237"/>
                  <a:gd name="T24" fmla="*/ 178 w 238"/>
                  <a:gd name="T25" fmla="*/ 96 h 237"/>
                  <a:gd name="T26" fmla="*/ 43 w 238"/>
                  <a:gd name="T27" fmla="*/ 229 h 237"/>
                  <a:gd name="T28" fmla="*/ 14 w 238"/>
                  <a:gd name="T29" fmla="*/ 237 h 237"/>
                  <a:gd name="T30" fmla="*/ 14 w 238"/>
                  <a:gd name="T31" fmla="*/ 220 h 237"/>
                  <a:gd name="T32" fmla="*/ 17 w 238"/>
                  <a:gd name="T33" fmla="*/ 223 h 237"/>
                  <a:gd name="T34" fmla="*/ 37 w 238"/>
                  <a:gd name="T35" fmla="*/ 219 h 237"/>
                  <a:gd name="T36" fmla="*/ 174 w 238"/>
                  <a:gd name="T37" fmla="*/ 84 h 237"/>
                  <a:gd name="T38" fmla="*/ 192 w 238"/>
                  <a:gd name="T39" fmla="*/ 84 h 237"/>
                  <a:gd name="T40" fmla="*/ 226 w 238"/>
                  <a:gd name="T41" fmla="*/ 50 h 237"/>
                  <a:gd name="T42" fmla="*/ 199 w 238"/>
                  <a:gd name="T43" fmla="*/ 62 h 237"/>
                  <a:gd name="T44" fmla="*/ 177 w 238"/>
                  <a:gd name="T45" fmla="*/ 40 h 237"/>
                  <a:gd name="T46" fmla="*/ 189 w 238"/>
                  <a:gd name="T47" fmla="*/ 13 h 237"/>
                  <a:gd name="T48" fmla="*/ 154 w 238"/>
                  <a:gd name="T49" fmla="*/ 46 h 237"/>
                  <a:gd name="T50" fmla="*/ 154 w 238"/>
                  <a:gd name="T51" fmla="*/ 64 h 237"/>
                  <a:gd name="T52" fmla="*/ 19 w 238"/>
                  <a:gd name="T53" fmla="*/ 201 h 237"/>
                  <a:gd name="T54" fmla="*/ 14 w 238"/>
                  <a:gd name="T55" fmla="*/ 22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8" h="237">
                    <a:moveTo>
                      <a:pt x="14" y="237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9" y="195"/>
                      <a:pt x="9" y="195"/>
                      <a:pt x="9" y="195"/>
                    </a:cubicBezTo>
                    <a:cubicBezTo>
                      <a:pt x="142" y="60"/>
                      <a:pt x="142" y="60"/>
                      <a:pt x="142" y="60"/>
                    </a:cubicBezTo>
                    <a:cubicBezTo>
                      <a:pt x="142" y="46"/>
                      <a:pt x="142" y="46"/>
                      <a:pt x="142" y="46"/>
                    </a:cubicBezTo>
                    <a:cubicBezTo>
                      <a:pt x="142" y="29"/>
                      <a:pt x="149" y="0"/>
                      <a:pt x="198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191" y="37"/>
                      <a:pt x="191" y="37"/>
                      <a:pt x="191" y="37"/>
                    </a:cubicBezTo>
                    <a:cubicBezTo>
                      <a:pt x="201" y="48"/>
                      <a:pt x="201" y="48"/>
                      <a:pt x="201" y="48"/>
                    </a:cubicBezTo>
                    <a:cubicBezTo>
                      <a:pt x="238" y="31"/>
                      <a:pt x="238" y="31"/>
                      <a:pt x="238" y="31"/>
                    </a:cubicBezTo>
                    <a:cubicBezTo>
                      <a:pt x="238" y="40"/>
                      <a:pt x="238" y="40"/>
                      <a:pt x="238" y="40"/>
                    </a:cubicBezTo>
                    <a:cubicBezTo>
                      <a:pt x="238" y="89"/>
                      <a:pt x="209" y="96"/>
                      <a:pt x="192" y="96"/>
                    </a:cubicBezTo>
                    <a:cubicBezTo>
                      <a:pt x="178" y="96"/>
                      <a:pt x="178" y="96"/>
                      <a:pt x="178" y="96"/>
                    </a:cubicBezTo>
                    <a:cubicBezTo>
                      <a:pt x="43" y="229"/>
                      <a:pt x="43" y="229"/>
                      <a:pt x="43" y="229"/>
                    </a:cubicBezTo>
                    <a:lnTo>
                      <a:pt x="14" y="237"/>
                    </a:lnTo>
                    <a:close/>
                    <a:moveTo>
                      <a:pt x="14" y="220"/>
                    </a:moveTo>
                    <a:cubicBezTo>
                      <a:pt x="17" y="223"/>
                      <a:pt x="17" y="223"/>
                      <a:pt x="17" y="223"/>
                    </a:cubicBezTo>
                    <a:cubicBezTo>
                      <a:pt x="37" y="219"/>
                      <a:pt x="37" y="219"/>
                      <a:pt x="37" y="219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92" y="84"/>
                      <a:pt x="192" y="84"/>
                      <a:pt x="192" y="84"/>
                    </a:cubicBezTo>
                    <a:cubicBezTo>
                      <a:pt x="212" y="84"/>
                      <a:pt x="223" y="73"/>
                      <a:pt x="226" y="50"/>
                    </a:cubicBezTo>
                    <a:cubicBezTo>
                      <a:pt x="199" y="62"/>
                      <a:pt x="199" y="62"/>
                      <a:pt x="199" y="62"/>
                    </a:cubicBezTo>
                    <a:cubicBezTo>
                      <a:pt x="177" y="40"/>
                      <a:pt x="177" y="40"/>
                      <a:pt x="177" y="40"/>
                    </a:cubicBezTo>
                    <a:cubicBezTo>
                      <a:pt x="189" y="13"/>
                      <a:pt x="189" y="13"/>
                      <a:pt x="189" y="13"/>
                    </a:cubicBezTo>
                    <a:cubicBezTo>
                      <a:pt x="165" y="15"/>
                      <a:pt x="154" y="26"/>
                      <a:pt x="154" y="46"/>
                    </a:cubicBezTo>
                    <a:cubicBezTo>
                      <a:pt x="154" y="64"/>
                      <a:pt x="154" y="64"/>
                      <a:pt x="154" y="64"/>
                    </a:cubicBezTo>
                    <a:cubicBezTo>
                      <a:pt x="19" y="201"/>
                      <a:pt x="19" y="201"/>
                      <a:pt x="19" y="201"/>
                    </a:cubicBezTo>
                    <a:lnTo>
                      <a:pt x="14" y="2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8288634" y="2419162"/>
              <a:ext cx="387353" cy="386730"/>
              <a:chOff x="8648700" y="3778250"/>
              <a:chExt cx="987425" cy="985838"/>
            </a:xfrm>
            <a:solidFill>
              <a:schemeClr val="accent5"/>
            </a:solidFill>
          </p:grpSpPr>
          <p:sp>
            <p:nvSpPr>
              <p:cNvPr id="70" name="Freeform 86"/>
              <p:cNvSpPr>
                <a:spLocks noEditPoints="1"/>
              </p:cNvSpPr>
              <p:nvPr/>
            </p:nvSpPr>
            <p:spPr bwMode="auto">
              <a:xfrm>
                <a:off x="8648700" y="3778250"/>
                <a:ext cx="987425" cy="985838"/>
              </a:xfrm>
              <a:custGeom>
                <a:avLst/>
                <a:gdLst>
                  <a:gd name="T0" fmla="*/ 130 w 260"/>
                  <a:gd name="T1" fmla="*/ 260 h 260"/>
                  <a:gd name="T2" fmla="*/ 38 w 260"/>
                  <a:gd name="T3" fmla="*/ 222 h 260"/>
                  <a:gd name="T4" fmla="*/ 0 w 260"/>
                  <a:gd name="T5" fmla="*/ 130 h 260"/>
                  <a:gd name="T6" fmla="*/ 38 w 260"/>
                  <a:gd name="T7" fmla="*/ 38 h 260"/>
                  <a:gd name="T8" fmla="*/ 130 w 260"/>
                  <a:gd name="T9" fmla="*/ 0 h 260"/>
                  <a:gd name="T10" fmla="*/ 222 w 260"/>
                  <a:gd name="T11" fmla="*/ 38 h 260"/>
                  <a:gd name="T12" fmla="*/ 260 w 260"/>
                  <a:gd name="T13" fmla="*/ 130 h 260"/>
                  <a:gd name="T14" fmla="*/ 130 w 260"/>
                  <a:gd name="T15" fmla="*/ 260 h 260"/>
                  <a:gd name="T16" fmla="*/ 130 w 260"/>
                  <a:gd name="T17" fmla="*/ 260 h 260"/>
                  <a:gd name="T18" fmla="*/ 130 w 260"/>
                  <a:gd name="T19" fmla="*/ 260 h 260"/>
                  <a:gd name="T20" fmla="*/ 130 w 260"/>
                  <a:gd name="T21" fmla="*/ 248 h 260"/>
                  <a:gd name="T22" fmla="*/ 130 w 260"/>
                  <a:gd name="T23" fmla="*/ 254 h 260"/>
                  <a:gd name="T24" fmla="*/ 130 w 260"/>
                  <a:gd name="T25" fmla="*/ 248 h 260"/>
                  <a:gd name="T26" fmla="*/ 248 w 260"/>
                  <a:gd name="T27" fmla="*/ 130 h 260"/>
                  <a:gd name="T28" fmla="*/ 214 w 260"/>
                  <a:gd name="T29" fmla="*/ 46 h 260"/>
                  <a:gd name="T30" fmla="*/ 130 w 260"/>
                  <a:gd name="T31" fmla="*/ 12 h 260"/>
                  <a:gd name="T32" fmla="*/ 46 w 260"/>
                  <a:gd name="T33" fmla="*/ 46 h 260"/>
                  <a:gd name="T34" fmla="*/ 12 w 260"/>
                  <a:gd name="T35" fmla="*/ 130 h 260"/>
                  <a:gd name="T36" fmla="*/ 46 w 260"/>
                  <a:gd name="T37" fmla="*/ 214 h 260"/>
                  <a:gd name="T38" fmla="*/ 130 w 260"/>
                  <a:gd name="T39" fmla="*/ 248 h 260"/>
                  <a:gd name="T40" fmla="*/ 130 w 260"/>
                  <a:gd name="T41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0" h="260">
                    <a:moveTo>
                      <a:pt x="130" y="260"/>
                    </a:moveTo>
                    <a:cubicBezTo>
                      <a:pt x="95" y="260"/>
                      <a:pt x="62" y="247"/>
                      <a:pt x="38" y="222"/>
                    </a:cubicBezTo>
                    <a:cubicBezTo>
                      <a:pt x="13" y="198"/>
                      <a:pt x="0" y="165"/>
                      <a:pt x="0" y="130"/>
                    </a:cubicBezTo>
                    <a:cubicBezTo>
                      <a:pt x="0" y="95"/>
                      <a:pt x="13" y="62"/>
                      <a:pt x="38" y="38"/>
                    </a:cubicBezTo>
                    <a:cubicBezTo>
                      <a:pt x="62" y="13"/>
                      <a:pt x="95" y="0"/>
                      <a:pt x="130" y="0"/>
                    </a:cubicBezTo>
                    <a:cubicBezTo>
                      <a:pt x="165" y="0"/>
                      <a:pt x="198" y="13"/>
                      <a:pt x="222" y="38"/>
                    </a:cubicBezTo>
                    <a:cubicBezTo>
                      <a:pt x="247" y="62"/>
                      <a:pt x="260" y="95"/>
                      <a:pt x="260" y="130"/>
                    </a:cubicBezTo>
                    <a:cubicBezTo>
                      <a:pt x="260" y="202"/>
                      <a:pt x="202" y="260"/>
                      <a:pt x="130" y="260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30" y="260"/>
                      <a:pt x="130" y="260"/>
                      <a:pt x="130" y="260"/>
                    </a:cubicBezTo>
                    <a:close/>
                    <a:moveTo>
                      <a:pt x="130" y="248"/>
                    </a:moveTo>
                    <a:cubicBezTo>
                      <a:pt x="130" y="254"/>
                      <a:pt x="130" y="254"/>
                      <a:pt x="130" y="254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95" y="248"/>
                      <a:pt x="248" y="195"/>
                      <a:pt x="248" y="130"/>
                    </a:cubicBezTo>
                    <a:cubicBezTo>
                      <a:pt x="248" y="98"/>
                      <a:pt x="236" y="69"/>
                      <a:pt x="214" y="46"/>
                    </a:cubicBezTo>
                    <a:cubicBezTo>
                      <a:pt x="191" y="24"/>
                      <a:pt x="162" y="12"/>
                      <a:pt x="130" y="12"/>
                    </a:cubicBezTo>
                    <a:cubicBezTo>
                      <a:pt x="98" y="12"/>
                      <a:pt x="69" y="24"/>
                      <a:pt x="46" y="46"/>
                    </a:cubicBezTo>
                    <a:cubicBezTo>
                      <a:pt x="24" y="69"/>
                      <a:pt x="12" y="98"/>
                      <a:pt x="12" y="130"/>
                    </a:cubicBezTo>
                    <a:cubicBezTo>
                      <a:pt x="12" y="162"/>
                      <a:pt x="24" y="191"/>
                      <a:pt x="46" y="214"/>
                    </a:cubicBezTo>
                    <a:cubicBezTo>
                      <a:pt x="69" y="236"/>
                      <a:pt x="98" y="248"/>
                      <a:pt x="130" y="248"/>
                    </a:cubicBezTo>
                    <a:cubicBezTo>
                      <a:pt x="130" y="248"/>
                      <a:pt x="130" y="248"/>
                      <a:pt x="130" y="2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71" name="Freeform 87"/>
              <p:cNvSpPr>
                <a:spLocks/>
              </p:cNvSpPr>
              <p:nvPr/>
            </p:nvSpPr>
            <p:spPr bwMode="auto">
              <a:xfrm>
                <a:off x="8785225" y="3914775"/>
                <a:ext cx="714375" cy="357188"/>
              </a:xfrm>
              <a:custGeom>
                <a:avLst/>
                <a:gdLst>
                  <a:gd name="T0" fmla="*/ 188 w 188"/>
                  <a:gd name="T1" fmla="*/ 94 h 94"/>
                  <a:gd name="T2" fmla="*/ 176 w 188"/>
                  <a:gd name="T3" fmla="*/ 94 h 94"/>
                  <a:gd name="T4" fmla="*/ 152 w 188"/>
                  <a:gd name="T5" fmla="*/ 36 h 94"/>
                  <a:gd name="T6" fmla="*/ 94 w 188"/>
                  <a:gd name="T7" fmla="*/ 12 h 94"/>
                  <a:gd name="T8" fmla="*/ 36 w 188"/>
                  <a:gd name="T9" fmla="*/ 36 h 94"/>
                  <a:gd name="T10" fmla="*/ 12 w 188"/>
                  <a:gd name="T11" fmla="*/ 94 h 94"/>
                  <a:gd name="T12" fmla="*/ 0 w 188"/>
                  <a:gd name="T13" fmla="*/ 94 h 94"/>
                  <a:gd name="T14" fmla="*/ 28 w 188"/>
                  <a:gd name="T15" fmla="*/ 28 h 94"/>
                  <a:gd name="T16" fmla="*/ 94 w 188"/>
                  <a:gd name="T17" fmla="*/ 0 h 94"/>
                  <a:gd name="T18" fmla="*/ 160 w 188"/>
                  <a:gd name="T19" fmla="*/ 28 h 94"/>
                  <a:gd name="T20" fmla="*/ 188 w 188"/>
                  <a:gd name="T2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94">
                    <a:moveTo>
                      <a:pt x="188" y="94"/>
                    </a:moveTo>
                    <a:cubicBezTo>
                      <a:pt x="176" y="94"/>
                      <a:pt x="176" y="94"/>
                      <a:pt x="176" y="94"/>
                    </a:cubicBezTo>
                    <a:cubicBezTo>
                      <a:pt x="176" y="72"/>
                      <a:pt x="167" y="52"/>
                      <a:pt x="152" y="36"/>
                    </a:cubicBezTo>
                    <a:cubicBezTo>
                      <a:pt x="136" y="21"/>
                      <a:pt x="116" y="12"/>
                      <a:pt x="94" y="12"/>
                    </a:cubicBezTo>
                    <a:cubicBezTo>
                      <a:pt x="72" y="12"/>
                      <a:pt x="52" y="21"/>
                      <a:pt x="36" y="36"/>
                    </a:cubicBezTo>
                    <a:cubicBezTo>
                      <a:pt x="21" y="52"/>
                      <a:pt x="12" y="72"/>
                      <a:pt x="12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69"/>
                      <a:pt x="10" y="45"/>
                      <a:pt x="28" y="28"/>
                    </a:cubicBezTo>
                    <a:cubicBezTo>
                      <a:pt x="45" y="10"/>
                      <a:pt x="69" y="0"/>
                      <a:pt x="94" y="0"/>
                    </a:cubicBezTo>
                    <a:cubicBezTo>
                      <a:pt x="119" y="0"/>
                      <a:pt x="143" y="10"/>
                      <a:pt x="160" y="28"/>
                    </a:cubicBezTo>
                    <a:cubicBezTo>
                      <a:pt x="178" y="45"/>
                      <a:pt x="188" y="69"/>
                      <a:pt x="188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72" name="Freeform 88"/>
              <p:cNvSpPr>
                <a:spLocks/>
              </p:cNvSpPr>
              <p:nvPr/>
            </p:nvSpPr>
            <p:spPr bwMode="auto">
              <a:xfrm>
                <a:off x="9001125" y="4165600"/>
                <a:ext cx="133350" cy="139700"/>
              </a:xfrm>
              <a:custGeom>
                <a:avLst/>
                <a:gdLst>
                  <a:gd name="T0" fmla="*/ 62 w 84"/>
                  <a:gd name="T1" fmla="*/ 88 h 88"/>
                  <a:gd name="T2" fmla="*/ 0 w 84"/>
                  <a:gd name="T3" fmla="*/ 19 h 88"/>
                  <a:gd name="T4" fmla="*/ 24 w 84"/>
                  <a:gd name="T5" fmla="*/ 0 h 88"/>
                  <a:gd name="T6" fmla="*/ 84 w 84"/>
                  <a:gd name="T7" fmla="*/ 69 h 88"/>
                  <a:gd name="T8" fmla="*/ 62 w 84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8">
                    <a:moveTo>
                      <a:pt x="62" y="88"/>
                    </a:moveTo>
                    <a:lnTo>
                      <a:pt x="0" y="19"/>
                    </a:lnTo>
                    <a:lnTo>
                      <a:pt x="24" y="0"/>
                    </a:lnTo>
                    <a:lnTo>
                      <a:pt x="84" y="69"/>
                    </a:lnTo>
                    <a:lnTo>
                      <a:pt x="62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73" name="Freeform 89"/>
              <p:cNvSpPr>
                <a:spLocks noEditPoints="1"/>
              </p:cNvSpPr>
              <p:nvPr/>
            </p:nvSpPr>
            <p:spPr bwMode="auto">
              <a:xfrm>
                <a:off x="9088438" y="4259263"/>
                <a:ext cx="111125" cy="111125"/>
              </a:xfrm>
              <a:custGeom>
                <a:avLst/>
                <a:gdLst>
                  <a:gd name="T0" fmla="*/ 14 w 29"/>
                  <a:gd name="T1" fmla="*/ 29 h 29"/>
                  <a:gd name="T2" fmla="*/ 4 w 29"/>
                  <a:gd name="T3" fmla="*/ 25 h 29"/>
                  <a:gd name="T4" fmla="*/ 0 w 29"/>
                  <a:gd name="T5" fmla="*/ 15 h 29"/>
                  <a:gd name="T6" fmla="*/ 4 w 29"/>
                  <a:gd name="T7" fmla="*/ 5 h 29"/>
                  <a:gd name="T8" fmla="*/ 24 w 29"/>
                  <a:gd name="T9" fmla="*/ 5 h 29"/>
                  <a:gd name="T10" fmla="*/ 24 w 29"/>
                  <a:gd name="T11" fmla="*/ 25 h 29"/>
                  <a:gd name="T12" fmla="*/ 14 w 29"/>
                  <a:gd name="T13" fmla="*/ 29 h 29"/>
                  <a:gd name="T14" fmla="*/ 14 w 29"/>
                  <a:gd name="T15" fmla="*/ 13 h 29"/>
                  <a:gd name="T16" fmla="*/ 13 w 29"/>
                  <a:gd name="T17" fmla="*/ 14 h 29"/>
                  <a:gd name="T18" fmla="*/ 12 w 29"/>
                  <a:gd name="T19" fmla="*/ 15 h 29"/>
                  <a:gd name="T20" fmla="*/ 13 w 29"/>
                  <a:gd name="T21" fmla="*/ 16 h 29"/>
                  <a:gd name="T22" fmla="*/ 14 w 29"/>
                  <a:gd name="T23" fmla="*/ 17 h 29"/>
                  <a:gd name="T24" fmla="*/ 15 w 29"/>
                  <a:gd name="T25" fmla="*/ 16 h 29"/>
                  <a:gd name="T26" fmla="*/ 15 w 29"/>
                  <a:gd name="T27" fmla="*/ 14 h 29"/>
                  <a:gd name="T28" fmla="*/ 14 w 29"/>
                  <a:gd name="T29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29">
                    <a:moveTo>
                      <a:pt x="14" y="29"/>
                    </a:moveTo>
                    <a:cubicBezTo>
                      <a:pt x="10" y="29"/>
                      <a:pt x="7" y="28"/>
                      <a:pt x="4" y="25"/>
                    </a:cubicBezTo>
                    <a:cubicBezTo>
                      <a:pt x="1" y="22"/>
                      <a:pt x="0" y="19"/>
                      <a:pt x="0" y="15"/>
                    </a:cubicBezTo>
                    <a:cubicBezTo>
                      <a:pt x="0" y="11"/>
                      <a:pt x="1" y="8"/>
                      <a:pt x="4" y="5"/>
                    </a:cubicBezTo>
                    <a:cubicBezTo>
                      <a:pt x="9" y="0"/>
                      <a:pt x="19" y="0"/>
                      <a:pt x="24" y="5"/>
                    </a:cubicBezTo>
                    <a:cubicBezTo>
                      <a:pt x="29" y="10"/>
                      <a:pt x="29" y="19"/>
                      <a:pt x="24" y="25"/>
                    </a:cubicBezTo>
                    <a:cubicBezTo>
                      <a:pt x="21" y="28"/>
                      <a:pt x="18" y="29"/>
                      <a:pt x="14" y="29"/>
                    </a:cubicBezTo>
                    <a:close/>
                    <a:moveTo>
                      <a:pt x="14" y="13"/>
                    </a:moveTo>
                    <a:cubicBezTo>
                      <a:pt x="14" y="13"/>
                      <a:pt x="13" y="13"/>
                      <a:pt x="13" y="14"/>
                    </a:cubicBezTo>
                    <a:cubicBezTo>
                      <a:pt x="12" y="14"/>
                      <a:pt x="12" y="15"/>
                      <a:pt x="12" y="15"/>
                    </a:cubicBezTo>
                    <a:cubicBezTo>
                      <a:pt x="12" y="15"/>
                      <a:pt x="12" y="16"/>
                      <a:pt x="13" y="16"/>
                    </a:cubicBezTo>
                    <a:cubicBezTo>
                      <a:pt x="13" y="17"/>
                      <a:pt x="14" y="17"/>
                      <a:pt x="14" y="17"/>
                    </a:cubicBezTo>
                    <a:cubicBezTo>
                      <a:pt x="14" y="17"/>
                      <a:pt x="15" y="17"/>
                      <a:pt x="15" y="16"/>
                    </a:cubicBezTo>
                    <a:cubicBezTo>
                      <a:pt x="16" y="16"/>
                      <a:pt x="16" y="14"/>
                      <a:pt x="15" y="14"/>
                    </a:cubicBezTo>
                    <a:cubicBezTo>
                      <a:pt x="15" y="13"/>
                      <a:pt x="14" y="13"/>
                      <a:pt x="1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591593" y="2420107"/>
              <a:ext cx="369764" cy="369763"/>
              <a:chOff x="7524750" y="4162426"/>
              <a:chExt cx="420688" cy="420687"/>
            </a:xfrm>
            <a:solidFill>
              <a:schemeClr val="accent3"/>
            </a:solidFill>
          </p:grpSpPr>
          <p:sp>
            <p:nvSpPr>
              <p:cNvPr id="75" name="Freeform 93"/>
              <p:cNvSpPr>
                <a:spLocks noEditPoints="1"/>
              </p:cNvSpPr>
              <p:nvPr/>
            </p:nvSpPr>
            <p:spPr bwMode="auto">
              <a:xfrm>
                <a:off x="7524750" y="4162426"/>
                <a:ext cx="420688" cy="420687"/>
              </a:xfrm>
              <a:custGeom>
                <a:avLst/>
                <a:gdLst>
                  <a:gd name="T0" fmla="*/ 102 w 265"/>
                  <a:gd name="T1" fmla="*/ 265 h 265"/>
                  <a:gd name="T2" fmla="*/ 86 w 265"/>
                  <a:gd name="T3" fmla="*/ 221 h 265"/>
                  <a:gd name="T4" fmla="*/ 18 w 265"/>
                  <a:gd name="T5" fmla="*/ 206 h 265"/>
                  <a:gd name="T6" fmla="*/ 39 w 265"/>
                  <a:gd name="T7" fmla="*/ 163 h 265"/>
                  <a:gd name="T8" fmla="*/ 0 w 265"/>
                  <a:gd name="T9" fmla="*/ 102 h 265"/>
                  <a:gd name="T10" fmla="*/ 44 w 265"/>
                  <a:gd name="T11" fmla="*/ 86 h 265"/>
                  <a:gd name="T12" fmla="*/ 59 w 265"/>
                  <a:gd name="T13" fmla="*/ 18 h 265"/>
                  <a:gd name="T14" fmla="*/ 102 w 265"/>
                  <a:gd name="T15" fmla="*/ 39 h 265"/>
                  <a:gd name="T16" fmla="*/ 163 w 265"/>
                  <a:gd name="T17" fmla="*/ 0 h 265"/>
                  <a:gd name="T18" fmla="*/ 179 w 265"/>
                  <a:gd name="T19" fmla="*/ 44 h 265"/>
                  <a:gd name="T20" fmla="*/ 247 w 265"/>
                  <a:gd name="T21" fmla="*/ 59 h 265"/>
                  <a:gd name="T22" fmla="*/ 226 w 265"/>
                  <a:gd name="T23" fmla="*/ 102 h 265"/>
                  <a:gd name="T24" fmla="*/ 265 w 265"/>
                  <a:gd name="T25" fmla="*/ 163 h 265"/>
                  <a:gd name="T26" fmla="*/ 221 w 265"/>
                  <a:gd name="T27" fmla="*/ 179 h 265"/>
                  <a:gd name="T28" fmla="*/ 206 w 265"/>
                  <a:gd name="T29" fmla="*/ 247 h 265"/>
                  <a:gd name="T30" fmla="*/ 163 w 265"/>
                  <a:gd name="T31" fmla="*/ 226 h 265"/>
                  <a:gd name="T32" fmla="*/ 114 w 265"/>
                  <a:gd name="T33" fmla="*/ 253 h 265"/>
                  <a:gd name="T34" fmla="*/ 151 w 265"/>
                  <a:gd name="T35" fmla="*/ 218 h 265"/>
                  <a:gd name="T36" fmla="*/ 206 w 265"/>
                  <a:gd name="T37" fmla="*/ 230 h 265"/>
                  <a:gd name="T38" fmla="*/ 207 w 265"/>
                  <a:gd name="T39" fmla="*/ 183 h 265"/>
                  <a:gd name="T40" fmla="*/ 253 w 265"/>
                  <a:gd name="T41" fmla="*/ 151 h 265"/>
                  <a:gd name="T42" fmla="*/ 218 w 265"/>
                  <a:gd name="T43" fmla="*/ 114 h 265"/>
                  <a:gd name="T44" fmla="*/ 230 w 265"/>
                  <a:gd name="T45" fmla="*/ 59 h 265"/>
                  <a:gd name="T46" fmla="*/ 183 w 265"/>
                  <a:gd name="T47" fmla="*/ 58 h 265"/>
                  <a:gd name="T48" fmla="*/ 151 w 265"/>
                  <a:gd name="T49" fmla="*/ 12 h 265"/>
                  <a:gd name="T50" fmla="*/ 114 w 265"/>
                  <a:gd name="T51" fmla="*/ 47 h 265"/>
                  <a:gd name="T52" fmla="*/ 59 w 265"/>
                  <a:gd name="T53" fmla="*/ 35 h 265"/>
                  <a:gd name="T54" fmla="*/ 58 w 265"/>
                  <a:gd name="T55" fmla="*/ 82 h 265"/>
                  <a:gd name="T56" fmla="*/ 12 w 265"/>
                  <a:gd name="T57" fmla="*/ 114 h 265"/>
                  <a:gd name="T58" fmla="*/ 47 w 265"/>
                  <a:gd name="T59" fmla="*/ 151 h 265"/>
                  <a:gd name="T60" fmla="*/ 35 w 265"/>
                  <a:gd name="T61" fmla="*/ 206 h 265"/>
                  <a:gd name="T62" fmla="*/ 82 w 265"/>
                  <a:gd name="T63" fmla="*/ 207 h 265"/>
                  <a:gd name="T64" fmla="*/ 114 w 265"/>
                  <a:gd name="T65" fmla="*/ 253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5" h="265">
                    <a:moveTo>
                      <a:pt x="163" y="265"/>
                    </a:moveTo>
                    <a:lnTo>
                      <a:pt x="102" y="265"/>
                    </a:lnTo>
                    <a:lnTo>
                      <a:pt x="102" y="226"/>
                    </a:lnTo>
                    <a:lnTo>
                      <a:pt x="86" y="221"/>
                    </a:lnTo>
                    <a:lnTo>
                      <a:pt x="59" y="247"/>
                    </a:lnTo>
                    <a:lnTo>
                      <a:pt x="18" y="206"/>
                    </a:lnTo>
                    <a:lnTo>
                      <a:pt x="44" y="179"/>
                    </a:lnTo>
                    <a:lnTo>
                      <a:pt x="39" y="163"/>
                    </a:lnTo>
                    <a:lnTo>
                      <a:pt x="0" y="163"/>
                    </a:lnTo>
                    <a:lnTo>
                      <a:pt x="0" y="102"/>
                    </a:lnTo>
                    <a:lnTo>
                      <a:pt x="39" y="102"/>
                    </a:lnTo>
                    <a:lnTo>
                      <a:pt x="44" y="86"/>
                    </a:lnTo>
                    <a:lnTo>
                      <a:pt x="18" y="59"/>
                    </a:lnTo>
                    <a:lnTo>
                      <a:pt x="59" y="18"/>
                    </a:lnTo>
                    <a:lnTo>
                      <a:pt x="86" y="44"/>
                    </a:lnTo>
                    <a:lnTo>
                      <a:pt x="102" y="39"/>
                    </a:lnTo>
                    <a:lnTo>
                      <a:pt x="102" y="0"/>
                    </a:lnTo>
                    <a:lnTo>
                      <a:pt x="163" y="0"/>
                    </a:lnTo>
                    <a:lnTo>
                      <a:pt x="163" y="39"/>
                    </a:lnTo>
                    <a:lnTo>
                      <a:pt x="179" y="44"/>
                    </a:lnTo>
                    <a:lnTo>
                      <a:pt x="206" y="18"/>
                    </a:lnTo>
                    <a:lnTo>
                      <a:pt x="247" y="59"/>
                    </a:lnTo>
                    <a:lnTo>
                      <a:pt x="221" y="86"/>
                    </a:lnTo>
                    <a:lnTo>
                      <a:pt x="226" y="102"/>
                    </a:lnTo>
                    <a:lnTo>
                      <a:pt x="265" y="102"/>
                    </a:lnTo>
                    <a:lnTo>
                      <a:pt x="265" y="163"/>
                    </a:lnTo>
                    <a:lnTo>
                      <a:pt x="226" y="163"/>
                    </a:lnTo>
                    <a:lnTo>
                      <a:pt x="221" y="179"/>
                    </a:lnTo>
                    <a:lnTo>
                      <a:pt x="247" y="206"/>
                    </a:lnTo>
                    <a:lnTo>
                      <a:pt x="206" y="247"/>
                    </a:lnTo>
                    <a:lnTo>
                      <a:pt x="179" y="221"/>
                    </a:lnTo>
                    <a:lnTo>
                      <a:pt x="163" y="226"/>
                    </a:lnTo>
                    <a:lnTo>
                      <a:pt x="163" y="265"/>
                    </a:lnTo>
                    <a:close/>
                    <a:moveTo>
                      <a:pt x="114" y="253"/>
                    </a:moveTo>
                    <a:lnTo>
                      <a:pt x="151" y="253"/>
                    </a:lnTo>
                    <a:lnTo>
                      <a:pt x="151" y="218"/>
                    </a:lnTo>
                    <a:lnTo>
                      <a:pt x="183" y="207"/>
                    </a:lnTo>
                    <a:lnTo>
                      <a:pt x="206" y="230"/>
                    </a:lnTo>
                    <a:lnTo>
                      <a:pt x="230" y="206"/>
                    </a:lnTo>
                    <a:lnTo>
                      <a:pt x="207" y="183"/>
                    </a:lnTo>
                    <a:lnTo>
                      <a:pt x="218" y="151"/>
                    </a:lnTo>
                    <a:lnTo>
                      <a:pt x="253" y="151"/>
                    </a:lnTo>
                    <a:lnTo>
                      <a:pt x="253" y="114"/>
                    </a:lnTo>
                    <a:lnTo>
                      <a:pt x="218" y="114"/>
                    </a:lnTo>
                    <a:lnTo>
                      <a:pt x="207" y="82"/>
                    </a:lnTo>
                    <a:lnTo>
                      <a:pt x="230" y="59"/>
                    </a:lnTo>
                    <a:lnTo>
                      <a:pt x="206" y="35"/>
                    </a:lnTo>
                    <a:lnTo>
                      <a:pt x="183" y="58"/>
                    </a:lnTo>
                    <a:lnTo>
                      <a:pt x="151" y="47"/>
                    </a:lnTo>
                    <a:lnTo>
                      <a:pt x="151" y="12"/>
                    </a:lnTo>
                    <a:lnTo>
                      <a:pt x="114" y="12"/>
                    </a:lnTo>
                    <a:lnTo>
                      <a:pt x="114" y="47"/>
                    </a:lnTo>
                    <a:lnTo>
                      <a:pt x="82" y="58"/>
                    </a:lnTo>
                    <a:lnTo>
                      <a:pt x="59" y="35"/>
                    </a:lnTo>
                    <a:lnTo>
                      <a:pt x="35" y="59"/>
                    </a:lnTo>
                    <a:lnTo>
                      <a:pt x="58" y="82"/>
                    </a:lnTo>
                    <a:lnTo>
                      <a:pt x="47" y="114"/>
                    </a:lnTo>
                    <a:lnTo>
                      <a:pt x="12" y="114"/>
                    </a:lnTo>
                    <a:lnTo>
                      <a:pt x="12" y="151"/>
                    </a:lnTo>
                    <a:lnTo>
                      <a:pt x="47" y="151"/>
                    </a:lnTo>
                    <a:lnTo>
                      <a:pt x="58" y="183"/>
                    </a:lnTo>
                    <a:lnTo>
                      <a:pt x="35" y="206"/>
                    </a:lnTo>
                    <a:lnTo>
                      <a:pt x="59" y="230"/>
                    </a:lnTo>
                    <a:lnTo>
                      <a:pt x="82" y="207"/>
                    </a:lnTo>
                    <a:lnTo>
                      <a:pt x="114" y="218"/>
                    </a:lnTo>
                    <a:lnTo>
                      <a:pt x="114" y="2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  <p:sp>
            <p:nvSpPr>
              <p:cNvPr id="76" name="Freeform 94"/>
              <p:cNvSpPr>
                <a:spLocks noEditPoints="1"/>
              </p:cNvSpPr>
              <p:nvPr/>
            </p:nvSpPr>
            <p:spPr bwMode="auto">
              <a:xfrm>
                <a:off x="7686675" y="4324350"/>
                <a:ext cx="96838" cy="96837"/>
              </a:xfrm>
              <a:custGeom>
                <a:avLst/>
                <a:gdLst>
                  <a:gd name="T0" fmla="*/ 30 w 60"/>
                  <a:gd name="T1" fmla="*/ 60 h 60"/>
                  <a:gd name="T2" fmla="*/ 0 w 60"/>
                  <a:gd name="T3" fmla="*/ 30 h 60"/>
                  <a:gd name="T4" fmla="*/ 30 w 60"/>
                  <a:gd name="T5" fmla="*/ 0 h 60"/>
                  <a:gd name="T6" fmla="*/ 60 w 60"/>
                  <a:gd name="T7" fmla="*/ 30 h 60"/>
                  <a:gd name="T8" fmla="*/ 30 w 60"/>
                  <a:gd name="T9" fmla="*/ 60 h 60"/>
                  <a:gd name="T10" fmla="*/ 30 w 60"/>
                  <a:gd name="T11" fmla="*/ 12 h 60"/>
                  <a:gd name="T12" fmla="*/ 12 w 60"/>
                  <a:gd name="T13" fmla="*/ 30 h 60"/>
                  <a:gd name="T14" fmla="*/ 30 w 60"/>
                  <a:gd name="T15" fmla="*/ 48 h 60"/>
                  <a:gd name="T16" fmla="*/ 48 w 60"/>
                  <a:gd name="T17" fmla="*/ 30 h 60"/>
                  <a:gd name="T18" fmla="*/ 30 w 60"/>
                  <a:gd name="T19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cubicBezTo>
                      <a:pt x="13" y="60"/>
                      <a:pt x="0" y="47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47" y="0"/>
                      <a:pt x="60" y="13"/>
                      <a:pt x="60" y="30"/>
                    </a:cubicBezTo>
                    <a:cubicBezTo>
                      <a:pt x="60" y="47"/>
                      <a:pt x="47" y="60"/>
                      <a:pt x="30" y="60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0"/>
                      <a:pt x="12" y="30"/>
                    </a:cubicBezTo>
                    <a:cubicBezTo>
                      <a:pt x="12" y="40"/>
                      <a:pt x="20" y="48"/>
                      <a:pt x="30" y="48"/>
                    </a:cubicBezTo>
                    <a:cubicBezTo>
                      <a:pt x="40" y="48"/>
                      <a:pt x="48" y="40"/>
                      <a:pt x="48" y="30"/>
                    </a:cubicBezTo>
                    <a:cubicBezTo>
                      <a:pt x="48" y="20"/>
                      <a:pt x="40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800">
                  <a:latin typeface="STZhongsong" charset="-122"/>
                  <a:ea typeface="STZhongsong" charset="-122"/>
                  <a:cs typeface="STZhongsong" charset="-122"/>
                  <a:sym typeface="+mn-lt"/>
                </a:endParaRPr>
              </a:p>
            </p:txBody>
          </p:sp>
        </p:grpSp>
      </p:grpSp>
      <p:sp>
        <p:nvSpPr>
          <p:cNvPr id="83" name="椭圆 82"/>
          <p:cNvSpPr/>
          <p:nvPr/>
        </p:nvSpPr>
        <p:spPr>
          <a:xfrm>
            <a:off x="4737855" y="402955"/>
            <a:ext cx="2076152" cy="14304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84" name="组合 19"/>
          <p:cNvGrpSpPr/>
          <p:nvPr/>
        </p:nvGrpSpPr>
        <p:grpSpPr>
          <a:xfrm>
            <a:off x="4543638" y="-99887"/>
            <a:ext cx="2982382" cy="839084"/>
            <a:chOff x="276445" y="0"/>
            <a:chExt cx="754913" cy="2744322"/>
          </a:xfrm>
        </p:grpSpPr>
        <p:sp>
          <p:nvSpPr>
            <p:cNvPr id="85" name="矩形 84"/>
            <p:cNvSpPr/>
            <p:nvPr/>
          </p:nvSpPr>
          <p:spPr>
            <a:xfrm>
              <a:off x="276445" y="0"/>
              <a:ext cx="754913" cy="2744322"/>
            </a:xfrm>
            <a:prstGeom prst="rect">
              <a:avLst/>
            </a:prstGeom>
            <a:solidFill>
              <a:srgbClr val="F4DA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93024" y="762917"/>
              <a:ext cx="492443" cy="130860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0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标题文本预设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327249" y="562742"/>
              <a:ext cx="165775" cy="17112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捌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  <p:pic>
        <p:nvPicPr>
          <p:cNvPr id="88" name="图片 8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" y="6202814"/>
            <a:ext cx="1905390" cy="5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890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" t="8114" r="6170" b="8114"/>
          <a:stretch/>
        </p:blipFill>
        <p:spPr>
          <a:xfrm>
            <a:off x="-535662" y="556437"/>
            <a:ext cx="9153351" cy="57451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488073" y="5071811"/>
            <a:ext cx="1878425" cy="893135"/>
          </a:xfrm>
          <a:prstGeom prst="rect">
            <a:avLst/>
          </a:prstGeom>
          <a:solidFill>
            <a:srgbClr val="F3D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9" name="直接连接符 4"/>
          <p:cNvCxnSpPr/>
          <p:nvPr/>
        </p:nvCxnSpPr>
        <p:spPr>
          <a:xfrm>
            <a:off x="0" y="882502"/>
            <a:ext cx="8229600" cy="0"/>
          </a:xfrm>
          <a:prstGeom prst="line">
            <a:avLst/>
          </a:prstGeom>
          <a:ln w="38100">
            <a:solidFill>
              <a:srgbClr val="F4D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6"/>
          <p:cNvCxnSpPr/>
          <p:nvPr/>
        </p:nvCxnSpPr>
        <p:spPr>
          <a:xfrm>
            <a:off x="8208334" y="882502"/>
            <a:ext cx="0" cy="5419060"/>
          </a:xfrm>
          <a:prstGeom prst="line">
            <a:avLst/>
          </a:prstGeom>
          <a:ln w="38100">
            <a:solidFill>
              <a:srgbClr val="F4D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239691" y="882502"/>
            <a:ext cx="24940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rPr>
              <a:t>谢谢</a:t>
            </a:r>
            <a:endParaRPr kumimoji="0" lang="en-US" altLang="zh-CN" sz="88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TZhongsong" charset="-122"/>
                <a:ea typeface="STZhongsong" charset="-122"/>
                <a:cs typeface="STZhongsong" charset="-122"/>
              </a:rPr>
              <a:t>观赏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87910" y="5149047"/>
            <a:ext cx="266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STZhongsong" charset="-122"/>
                <a:ea typeface="STZhongsong" charset="-122"/>
                <a:cs typeface="STZhongsong" charset="-122"/>
              </a:rPr>
              <a:t>出品：浙江大学微讯社</a:t>
            </a:r>
            <a:endParaRPr kumimoji="1" lang="zh-CN" altLang="en-US"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687" y="6131407"/>
            <a:ext cx="1905390" cy="528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1387"/>
            <a:ext cx="12192000" cy="812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6" y="1722319"/>
            <a:ext cx="12192000" cy="81343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2650164"/>
            <a:ext cx="12192000" cy="420783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12192000" cy="2691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413555" y="585458"/>
            <a:ext cx="4089989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请替换文字内容 </a:t>
            </a:r>
            <a:endParaRPr lang="en-US" altLang="zh-CN" sz="16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换文字内容 请替换文字内容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algn="r" defTabSz="914400">
              <a:lnSpc>
                <a:spcPct val="130000"/>
              </a:lnSpc>
              <a:defRPr/>
            </a:pPr>
            <a:r>
              <a:rPr lang="zh-CN" altLang="en-US" sz="16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换文字内容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algn="r" defTabSz="914400">
              <a:lnSpc>
                <a:spcPct val="130000"/>
              </a:lnSpc>
              <a:defRPr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18" name="组合 4"/>
          <p:cNvGrpSpPr/>
          <p:nvPr/>
        </p:nvGrpSpPr>
        <p:grpSpPr>
          <a:xfrm>
            <a:off x="439478" y="-66501"/>
            <a:ext cx="11313043" cy="2470888"/>
            <a:chOff x="0" y="1"/>
            <a:chExt cx="11313043" cy="2470888"/>
          </a:xfrm>
        </p:grpSpPr>
        <p:cxnSp>
          <p:nvCxnSpPr>
            <p:cNvPr id="19" name="直接连接符 7"/>
            <p:cNvCxnSpPr/>
            <p:nvPr/>
          </p:nvCxnSpPr>
          <p:spPr>
            <a:xfrm>
              <a:off x="0" y="2445489"/>
              <a:ext cx="11313043" cy="0"/>
            </a:xfrm>
            <a:prstGeom prst="line">
              <a:avLst/>
            </a:prstGeom>
            <a:ln w="76200">
              <a:solidFill>
                <a:srgbClr val="F49F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1"/>
            <p:cNvCxnSpPr/>
            <p:nvPr/>
          </p:nvCxnSpPr>
          <p:spPr>
            <a:xfrm flipV="1">
              <a:off x="11271717" y="1"/>
              <a:ext cx="0" cy="2445488"/>
            </a:xfrm>
            <a:prstGeom prst="line">
              <a:avLst/>
            </a:prstGeom>
            <a:ln w="76200">
              <a:solidFill>
                <a:srgbClr val="F49F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7"/>
            <p:cNvCxnSpPr/>
            <p:nvPr/>
          </p:nvCxnSpPr>
          <p:spPr>
            <a:xfrm flipV="1">
              <a:off x="27195" y="25401"/>
              <a:ext cx="0" cy="2445488"/>
            </a:xfrm>
            <a:prstGeom prst="line">
              <a:avLst/>
            </a:prstGeom>
            <a:ln w="76200">
              <a:solidFill>
                <a:srgbClr val="F49F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5353662" y="468530"/>
            <a:ext cx="1470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zh-CN" altLang="en-US" sz="5400" b="1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目录</a:t>
            </a:r>
            <a:endParaRPr lang="zh-CN" altLang="en-US" sz="54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628900" y="2820758"/>
            <a:ext cx="927100" cy="927100"/>
          </a:xfrm>
          <a:prstGeom prst="ellipse">
            <a:avLst/>
          </a:prstGeom>
          <a:solidFill>
            <a:srgbClr val="F4DAA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壹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846228" y="4019037"/>
            <a:ext cx="553998" cy="27175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标题文本预设</a:t>
            </a:r>
          </a:p>
        </p:txBody>
      </p:sp>
      <p:sp>
        <p:nvSpPr>
          <p:cNvPr id="26" name="椭圆 25"/>
          <p:cNvSpPr/>
          <p:nvPr/>
        </p:nvSpPr>
        <p:spPr>
          <a:xfrm>
            <a:off x="4762500" y="2820758"/>
            <a:ext cx="927100" cy="927100"/>
          </a:xfrm>
          <a:prstGeom prst="ellipse">
            <a:avLst/>
          </a:prstGeom>
          <a:solidFill>
            <a:srgbClr val="F4DAA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979828" y="4019037"/>
            <a:ext cx="553998" cy="27175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标题文本预设</a:t>
            </a:r>
          </a:p>
        </p:txBody>
      </p:sp>
      <p:sp>
        <p:nvSpPr>
          <p:cNvPr id="32" name="椭圆 31"/>
          <p:cNvSpPr/>
          <p:nvPr/>
        </p:nvSpPr>
        <p:spPr>
          <a:xfrm>
            <a:off x="6896100" y="2820758"/>
            <a:ext cx="927100" cy="927100"/>
          </a:xfrm>
          <a:prstGeom prst="ellipse">
            <a:avLst/>
          </a:prstGeom>
          <a:solidFill>
            <a:srgbClr val="F4DAA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叁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113428" y="4019037"/>
            <a:ext cx="553998" cy="27175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标题文本预设</a:t>
            </a:r>
          </a:p>
        </p:txBody>
      </p:sp>
      <p:sp>
        <p:nvSpPr>
          <p:cNvPr id="35" name="椭圆 34"/>
          <p:cNvSpPr/>
          <p:nvPr/>
        </p:nvSpPr>
        <p:spPr>
          <a:xfrm>
            <a:off x="9029700" y="2820758"/>
            <a:ext cx="927100" cy="927100"/>
          </a:xfrm>
          <a:prstGeom prst="ellipse">
            <a:avLst/>
          </a:prstGeom>
          <a:solidFill>
            <a:srgbClr val="F4DAA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肆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247028" y="4019037"/>
            <a:ext cx="553998" cy="27175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标题文本预设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0" y="261034"/>
            <a:ext cx="1905390" cy="528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27" grpId="0"/>
      <p:bldP spid="33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3878"/>
            <a:ext cx="12192000" cy="82372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50729" y="-212942"/>
            <a:ext cx="13302641" cy="707094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7EB4F0C-A285-498F-92A8-2E8D14088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18" y="2848637"/>
            <a:ext cx="3334358" cy="274429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49DD03B-6D61-48F6-9F1E-610EDCCF8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6650">
            <a:off x="2756068" y="4031663"/>
            <a:ext cx="3137543" cy="17329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397D9DA-D045-4B7C-B304-14F168DF1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8420">
            <a:off x="2396229" y="2132529"/>
            <a:ext cx="2368347" cy="299159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C842FBA-E3F2-4EDA-A29B-C0B22FA77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93907">
            <a:off x="4110944" y="481463"/>
            <a:ext cx="3242596" cy="280349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728841" y="1088680"/>
            <a:ext cx="4724414" cy="4731440"/>
          </a:xfrm>
          <a:prstGeom prst="rect">
            <a:avLst/>
          </a:prstGeom>
          <a:solidFill>
            <a:schemeClr val="bg1"/>
          </a:solidFill>
          <a:ln w="76200">
            <a:solidFill>
              <a:srgbClr val="F3D6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B8698B16-EFC0-4DA7-B952-C9BA021358B0}"/>
              </a:ext>
            </a:extLst>
          </p:cNvPr>
          <p:cNvSpPr txBox="1"/>
          <p:nvPr/>
        </p:nvSpPr>
        <p:spPr>
          <a:xfrm>
            <a:off x="4724745" y="2318172"/>
            <a:ext cx="3836588" cy="209506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latin typeface="STZhongsong" charset="-122"/>
                <a:ea typeface="STZhongsong" charset="-122"/>
                <a:cs typeface="STZhongsong" charset="-122"/>
                <a:sym typeface="+mn-lt"/>
              </a:rPr>
              <a:t>PART </a:t>
            </a:r>
            <a:r>
              <a:rPr lang="en-US" altLang="zh-CN" sz="5400" b="1" dirty="0" smtClean="0">
                <a:latin typeface="STZhongsong" charset="-122"/>
                <a:ea typeface="STZhongsong" charset="-122"/>
                <a:cs typeface="STZhongsong" charset="-122"/>
                <a:sym typeface="+mn-lt"/>
              </a:rPr>
              <a:t>01</a:t>
            </a:r>
            <a:endParaRPr lang="en-US" sz="5400" b="1" dirty="0" smtClean="0">
              <a:latin typeface="STZhongsong" charset="-122"/>
              <a:ea typeface="STZhongsong" charset="-122"/>
              <a:cs typeface="STZhongsong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 smtClean="0">
                <a:latin typeface="STZhongsong" charset="-122"/>
                <a:ea typeface="STZhongsong" charset="-122"/>
                <a:cs typeface="STZhongsong" charset="-122"/>
                <a:sym typeface="+mn-lt"/>
              </a:rPr>
              <a:t>请输入标题</a:t>
            </a:r>
            <a:endParaRPr lang="en-US" sz="3600" b="1" dirty="0">
              <a:latin typeface="STZhongsong" charset="-122"/>
              <a:ea typeface="STZhongsong" charset="-122"/>
              <a:cs typeface="STZhongsong" charset="-122"/>
              <a:sym typeface="+mn-lt"/>
            </a:endParaRPr>
          </a:p>
        </p:txBody>
      </p: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077DE40C-E13F-434B-9AD1-BC84300AD75D}"/>
              </a:ext>
            </a:extLst>
          </p:cNvPr>
          <p:cNvCxnSpPr/>
          <p:nvPr/>
        </p:nvCxnSpPr>
        <p:spPr>
          <a:xfrm>
            <a:off x="4724745" y="3554608"/>
            <a:ext cx="57242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ACD4C2DE-6BE8-482B-905B-4357899C5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8828">
            <a:off x="7402239" y="3658199"/>
            <a:ext cx="1750821" cy="23705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0" y="243469"/>
            <a:ext cx="1905390" cy="528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/>
          <p:cNvCxnSpPr/>
          <p:nvPr/>
        </p:nvCxnSpPr>
        <p:spPr>
          <a:xfrm>
            <a:off x="4608" y="3596623"/>
            <a:ext cx="6613114" cy="23569"/>
          </a:xfrm>
          <a:prstGeom prst="line">
            <a:avLst/>
          </a:prstGeom>
          <a:ln w="76200">
            <a:solidFill>
              <a:srgbClr val="F3D6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4082627" y="3104665"/>
            <a:ext cx="983915" cy="983915"/>
          </a:xfrm>
          <a:prstGeom prst="ellipse">
            <a:avLst/>
          </a:prstGeom>
          <a:solidFill>
            <a:srgbClr val="F3D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壹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17723" y="586335"/>
            <a:ext cx="4724414" cy="5759768"/>
          </a:xfrm>
          <a:prstGeom prst="rect">
            <a:avLst/>
          </a:prstGeom>
          <a:ln w="76200">
            <a:solidFill>
              <a:srgbClr val="F3D6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3601" y="811772"/>
            <a:ext cx="4292657" cy="530889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906951" y="3128234"/>
            <a:ext cx="983915" cy="983915"/>
          </a:xfrm>
          <a:prstGeom prst="ellipse">
            <a:avLst/>
          </a:prstGeom>
          <a:solidFill>
            <a:srgbClr val="F3D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rPr>
              <a:t>贰</a:t>
            </a:r>
          </a:p>
        </p:txBody>
      </p:sp>
      <p:sp>
        <p:nvSpPr>
          <p:cNvPr id="15" name="椭圆 14"/>
          <p:cNvSpPr/>
          <p:nvPr/>
        </p:nvSpPr>
        <p:spPr>
          <a:xfrm>
            <a:off x="419984" y="419984"/>
            <a:ext cx="467833" cy="46783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16" name="组合 19"/>
          <p:cNvGrpSpPr/>
          <p:nvPr/>
        </p:nvGrpSpPr>
        <p:grpSpPr>
          <a:xfrm>
            <a:off x="276445" y="0"/>
            <a:ext cx="754913" cy="2744322"/>
            <a:chOff x="276445" y="0"/>
            <a:chExt cx="754913" cy="2744322"/>
          </a:xfrm>
        </p:grpSpPr>
        <p:sp>
          <p:nvSpPr>
            <p:cNvPr id="17" name="矩形 16"/>
            <p:cNvSpPr/>
            <p:nvPr/>
          </p:nvSpPr>
          <p:spPr>
            <a:xfrm>
              <a:off x="276445" y="0"/>
              <a:ext cx="754913" cy="2744322"/>
            </a:xfrm>
            <a:prstGeom prst="rect">
              <a:avLst/>
            </a:prstGeom>
            <a:solidFill>
              <a:srgbClr val="F4DA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8601" y="733129"/>
              <a:ext cx="492443" cy="19814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标题文本预设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8225" y="129839"/>
              <a:ext cx="615553" cy="8934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壹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744323" y="4298135"/>
            <a:ext cx="1304973" cy="2395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 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请替换文字内容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 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</a:t>
            </a:r>
            <a:endParaRPr lang="en-US" altLang="zh-CN" sz="1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85893" y="4298135"/>
            <a:ext cx="1304973" cy="2395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 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请替换文字内容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 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</a:t>
            </a:r>
            <a:endParaRPr lang="en-US" altLang="zh-CN" sz="1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47236" y="1245370"/>
            <a:ext cx="4089989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请替换文字内容 </a:t>
            </a:r>
            <a:endParaRPr lang="en-US" altLang="zh-CN" sz="16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换文字内容 请替换文字内容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algn="r" defTabSz="914400">
              <a:lnSpc>
                <a:spcPct val="130000"/>
              </a:lnSpc>
              <a:defRPr/>
            </a:pPr>
            <a:r>
              <a:rPr lang="zh-CN" altLang="en-US" sz="16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换文字内容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algn="r" defTabSz="914400">
              <a:lnSpc>
                <a:spcPct val="130000"/>
              </a:lnSpc>
              <a:defRPr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5" r="32973"/>
          <a:stretch/>
        </p:blipFill>
        <p:spPr>
          <a:xfrm>
            <a:off x="6822811" y="811772"/>
            <a:ext cx="4303447" cy="53088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" y="6202814"/>
            <a:ext cx="1905390" cy="5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60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488516" y="409624"/>
            <a:ext cx="11210794" cy="5991175"/>
          </a:xfrm>
          <a:prstGeom prst="rect">
            <a:avLst/>
          </a:prstGeom>
          <a:ln w="76200">
            <a:solidFill>
              <a:srgbClr val="F3D6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10">
            <a:extLst>
              <a:ext uri="{FF2B5EF4-FFF2-40B4-BE49-F238E27FC236}">
                <a16:creationId xmlns:a16="http://schemas.microsoft.com/office/drawing/2014/main" id="{EAA8E58C-FA27-454C-A2E8-1276565B6983}"/>
              </a:ext>
            </a:extLst>
          </p:cNvPr>
          <p:cNvGrpSpPr/>
          <p:nvPr/>
        </p:nvGrpSpPr>
        <p:grpSpPr>
          <a:xfrm>
            <a:off x="3887354" y="1775502"/>
            <a:ext cx="2256842" cy="1729025"/>
            <a:chOff x="3887354" y="1775502"/>
            <a:chExt cx="2256842" cy="1729025"/>
          </a:xfrm>
        </p:grpSpPr>
        <p:sp>
          <p:nvSpPr>
            <p:cNvPr id="9" name="îṩ1îḓé">
              <a:extLst>
                <a:ext uri="{FF2B5EF4-FFF2-40B4-BE49-F238E27FC236}">
                  <a16:creationId xmlns:a16="http://schemas.microsoft.com/office/drawing/2014/main" id="{082AB12A-945C-49DA-8905-F8F485A32773}"/>
                </a:ext>
              </a:extLst>
            </p:cNvPr>
            <p:cNvSpPr/>
            <p:nvPr/>
          </p:nvSpPr>
          <p:spPr>
            <a:xfrm>
              <a:off x="3887354" y="1775502"/>
              <a:ext cx="1976029" cy="17290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 dirty="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D3EA6008-B4E0-40AA-83E6-75D9DD126BA4}"/>
                </a:ext>
              </a:extLst>
            </p:cNvPr>
            <p:cNvSpPr/>
            <p:nvPr/>
          </p:nvSpPr>
          <p:spPr>
            <a:xfrm>
              <a:off x="4099442" y="2359104"/>
              <a:ext cx="2044754" cy="99949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 smtClean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图源：高兴就好 蛋挞</a:t>
              </a:r>
              <a:endParaRPr lang="en-US" altLang="zh-CN" sz="1000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 smtClean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请替</a:t>
              </a:r>
              <a:r>
                <a:rPr lang="zh-CN" altLang="en-US" sz="1000" dirty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换文字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内容</a:t>
              </a:r>
              <a:endParaRPr lang="en-US" altLang="zh-CN" sz="1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 defTabSz="914400">
                <a:lnSpc>
                  <a:spcPct val="130000"/>
                </a:lnSpc>
                <a:defRPr/>
              </a:pPr>
              <a:r>
                <a:rPr lang="zh-CN" altLang="en-US" sz="1000" dirty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1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 defTabSz="914400">
                <a:lnSpc>
                  <a:spcPct val="130000"/>
                </a:lnSpc>
                <a:defRPr/>
              </a:pPr>
              <a:r>
                <a:rPr lang="zh-CN" altLang="en-US" sz="1000" dirty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请替换文字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内容</a:t>
              </a:r>
              <a:endParaRPr lang="en-US" altLang="zh-CN" sz="1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  <p:grpSp>
        <p:nvGrpSpPr>
          <p:cNvPr id="11" name="组合 11">
            <a:extLst>
              <a:ext uri="{FF2B5EF4-FFF2-40B4-BE49-F238E27FC236}">
                <a16:creationId xmlns:a16="http://schemas.microsoft.com/office/drawing/2014/main" id="{FC52F4D1-0208-43A2-8CD1-B694768CDEF3}"/>
              </a:ext>
            </a:extLst>
          </p:cNvPr>
          <p:cNvGrpSpPr/>
          <p:nvPr/>
        </p:nvGrpSpPr>
        <p:grpSpPr>
          <a:xfrm>
            <a:off x="6296997" y="1775502"/>
            <a:ext cx="2611417" cy="1729025"/>
            <a:chOff x="6296997" y="1775502"/>
            <a:chExt cx="2611417" cy="1729025"/>
          </a:xfrm>
          <a:solidFill>
            <a:srgbClr val="E3AF9D"/>
          </a:solidFill>
        </p:grpSpPr>
        <p:sp>
          <p:nvSpPr>
            <p:cNvPr id="13" name="îsļîḓê">
              <a:extLst>
                <a:ext uri="{FF2B5EF4-FFF2-40B4-BE49-F238E27FC236}">
                  <a16:creationId xmlns:a16="http://schemas.microsoft.com/office/drawing/2014/main" id="{F35610CB-98F0-4740-9F45-763E83E9ABC8}"/>
                </a:ext>
              </a:extLst>
            </p:cNvPr>
            <p:cNvSpPr/>
            <p:nvPr/>
          </p:nvSpPr>
          <p:spPr>
            <a:xfrm>
              <a:off x="6296997" y="1775502"/>
              <a:ext cx="1976029" cy="1729025"/>
            </a:xfrm>
            <a:prstGeom prst="rect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 dirty="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11A7466-AB83-41F3-8260-B0A3638AD6AB}"/>
                </a:ext>
              </a:extLst>
            </p:cNvPr>
            <p:cNvSpPr txBox="1"/>
            <p:nvPr/>
          </p:nvSpPr>
          <p:spPr>
            <a:xfrm>
              <a:off x="6490334" y="1987935"/>
              <a:ext cx="241808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  <a:sym typeface="+mn-ea"/>
                </a:rPr>
                <a:t>请输入</a:t>
              </a:r>
              <a:r>
                <a:rPr lang="zh-CN" altLang="en-US" b="1" dirty="0" smtClean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  <a:sym typeface="+mn-ea"/>
                </a:rPr>
                <a:t>标题</a:t>
              </a:r>
              <a:endParaRPr lang="en-US" altLang="zh-CN" b="1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  <a:sym typeface="+mn-ea"/>
              </a:endParaRPr>
            </a:p>
          </p:txBody>
        </p:sp>
      </p:grp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920840C1-1A17-4131-9770-482926480A2A}"/>
              </a:ext>
            </a:extLst>
          </p:cNvPr>
          <p:cNvGrpSpPr/>
          <p:nvPr/>
        </p:nvGrpSpPr>
        <p:grpSpPr>
          <a:xfrm>
            <a:off x="6317168" y="3821501"/>
            <a:ext cx="2603700" cy="1729025"/>
            <a:chOff x="6304714" y="3821502"/>
            <a:chExt cx="2603700" cy="1729025"/>
          </a:xfrm>
        </p:grpSpPr>
        <p:sp>
          <p:nvSpPr>
            <p:cNvPr id="18" name="iS1ïdé">
              <a:extLst>
                <a:ext uri="{FF2B5EF4-FFF2-40B4-BE49-F238E27FC236}">
                  <a16:creationId xmlns:a16="http://schemas.microsoft.com/office/drawing/2014/main" id="{A2F22310-DBC7-4538-A5DF-F5054E7058FA}"/>
                </a:ext>
              </a:extLst>
            </p:cNvPr>
            <p:cNvSpPr/>
            <p:nvPr/>
          </p:nvSpPr>
          <p:spPr>
            <a:xfrm>
              <a:off x="6304714" y="3821502"/>
              <a:ext cx="1976029" cy="1729025"/>
            </a:xfrm>
            <a:prstGeom prst="rect">
              <a:avLst/>
            </a:prstGeom>
            <a:solidFill>
              <a:srgbClr val="E6B284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 dirty="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08209F6-A98D-4A58-A0F7-3A552317A1AB}"/>
                </a:ext>
              </a:extLst>
            </p:cNvPr>
            <p:cNvSpPr txBox="1"/>
            <p:nvPr/>
          </p:nvSpPr>
          <p:spPr>
            <a:xfrm>
              <a:off x="6490334" y="4040019"/>
              <a:ext cx="24180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  <a:sym typeface="+mn-ea"/>
                </a:rPr>
                <a:t>请输入标题</a:t>
              </a:r>
              <a:endParaRPr lang="en-US" altLang="zh-CN" b="1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  <a:sym typeface="+mn-ea"/>
              </a:endParaRPr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C60BB036-03F0-4E31-A432-35391FE2F19C}"/>
                </a:ext>
              </a:extLst>
            </p:cNvPr>
            <p:cNvSpPr/>
            <p:nvPr/>
          </p:nvSpPr>
          <p:spPr>
            <a:xfrm>
              <a:off x="6490334" y="4347216"/>
              <a:ext cx="1859853" cy="99949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图源：高兴就好 蛋挞</a:t>
              </a:r>
              <a:endParaRPr lang="en-US" altLang="zh-CN" sz="1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 smtClean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请替</a:t>
              </a:r>
              <a:r>
                <a:rPr lang="zh-CN" altLang="en-US" sz="1000" dirty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换文字内容</a:t>
              </a:r>
              <a:endParaRPr lang="en-US" altLang="zh-CN" sz="1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 defTabSz="914400">
                <a:lnSpc>
                  <a:spcPct val="130000"/>
                </a:lnSpc>
                <a:defRPr/>
              </a:pPr>
              <a:r>
                <a:rPr lang="zh-CN" altLang="en-US" sz="1000" dirty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1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 defTabSz="914400">
                <a:lnSpc>
                  <a:spcPct val="130000"/>
                </a:lnSpc>
                <a:defRPr/>
              </a:pPr>
              <a:r>
                <a:rPr lang="zh-CN" altLang="en-US" sz="1000" dirty="0">
                  <a:solidFill>
                    <a:schemeClr val="bg1"/>
                  </a:solidFill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1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4DF01B6-FD47-4ADE-96D0-26AFC595E31F}"/>
              </a:ext>
            </a:extLst>
          </p:cNvPr>
          <p:cNvSpPr txBox="1"/>
          <p:nvPr/>
        </p:nvSpPr>
        <p:spPr>
          <a:xfrm>
            <a:off x="4072254" y="4040019"/>
            <a:ext cx="241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4384A4"/>
                </a:solidFill>
                <a:latin typeface="STZhongsong" charset="-122"/>
                <a:ea typeface="STZhongsong" charset="-122"/>
                <a:cs typeface="STZhongsong" charset="-122"/>
                <a:sym typeface="+mn-ea"/>
              </a:rPr>
              <a:t>YOUR TITLE</a:t>
            </a:r>
          </a:p>
        </p:txBody>
      </p:sp>
      <p:grpSp>
        <p:nvGrpSpPr>
          <p:cNvPr id="22" name="组合 13">
            <a:extLst>
              <a:ext uri="{FF2B5EF4-FFF2-40B4-BE49-F238E27FC236}">
                <a16:creationId xmlns:a16="http://schemas.microsoft.com/office/drawing/2014/main" id="{806B1A13-7795-4DB3-8BF5-FBE3317D30ED}"/>
              </a:ext>
            </a:extLst>
          </p:cNvPr>
          <p:cNvGrpSpPr/>
          <p:nvPr/>
        </p:nvGrpSpPr>
        <p:grpSpPr>
          <a:xfrm>
            <a:off x="3887354" y="3821502"/>
            <a:ext cx="2044753" cy="1729025"/>
            <a:chOff x="3887354" y="3821502"/>
            <a:chExt cx="2044753" cy="1729025"/>
          </a:xfrm>
        </p:grpSpPr>
        <p:sp>
          <p:nvSpPr>
            <p:cNvPr id="24" name="íŝ1ïdê">
              <a:extLst>
                <a:ext uri="{FF2B5EF4-FFF2-40B4-BE49-F238E27FC236}">
                  <a16:creationId xmlns:a16="http://schemas.microsoft.com/office/drawing/2014/main" id="{FDCED621-1DC1-4BE0-B74C-B5C8E90673CA}"/>
                </a:ext>
              </a:extLst>
            </p:cNvPr>
            <p:cNvSpPr/>
            <p:nvPr/>
          </p:nvSpPr>
          <p:spPr>
            <a:xfrm>
              <a:off x="3887354" y="3821502"/>
              <a:ext cx="1976029" cy="1729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40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6740F945-05D5-4B5D-A920-71A236E0A58C}"/>
                </a:ext>
              </a:extLst>
            </p:cNvPr>
            <p:cNvSpPr/>
            <p:nvPr/>
          </p:nvSpPr>
          <p:spPr>
            <a:xfrm>
              <a:off x="4072254" y="4347216"/>
              <a:ext cx="1859853" cy="99949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 smtClean="0">
                  <a:solidFill>
                    <a:srgbClr val="996633"/>
                  </a:solidFill>
                  <a:latin typeface="STZhongsong" charset="-122"/>
                  <a:ea typeface="STZhongsong" charset="-122"/>
                  <a:cs typeface="STZhongsong" charset="-122"/>
                </a:rPr>
                <a:t>图源：葛欣然</a:t>
              </a:r>
              <a:endParaRPr lang="en-US" altLang="zh-CN" sz="1000" dirty="0" smtClean="0">
                <a:solidFill>
                  <a:srgbClr val="996633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000" dirty="0" smtClean="0">
                  <a:solidFill>
                    <a:srgbClr val="996633"/>
                  </a:solidFill>
                  <a:latin typeface="STZhongsong" charset="-122"/>
                  <a:ea typeface="STZhongsong" charset="-122"/>
                  <a:cs typeface="STZhongsong" charset="-122"/>
                </a:rPr>
                <a:t>请替</a:t>
              </a:r>
              <a:r>
                <a:rPr lang="zh-CN" altLang="en-US" sz="1000" dirty="0">
                  <a:solidFill>
                    <a:srgbClr val="996633"/>
                  </a:solidFill>
                  <a:latin typeface="STZhongsong" charset="-122"/>
                  <a:ea typeface="STZhongsong" charset="-122"/>
                  <a:cs typeface="STZhongsong" charset="-122"/>
                </a:rPr>
                <a:t>换文字内容</a:t>
              </a:r>
              <a:endParaRPr lang="en-US" altLang="zh-CN" sz="1000" dirty="0">
                <a:solidFill>
                  <a:srgbClr val="996633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 defTabSz="914400">
                <a:lnSpc>
                  <a:spcPct val="130000"/>
                </a:lnSpc>
                <a:defRPr/>
              </a:pPr>
              <a:r>
                <a:rPr lang="zh-CN" altLang="en-US" sz="1000" dirty="0">
                  <a:solidFill>
                    <a:srgbClr val="996633"/>
                  </a:solidFill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1000" dirty="0">
                <a:solidFill>
                  <a:srgbClr val="996633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 defTabSz="914400">
                <a:lnSpc>
                  <a:spcPct val="130000"/>
                </a:lnSpc>
                <a:defRPr/>
              </a:pPr>
              <a:r>
                <a:rPr lang="zh-CN" altLang="en-US" sz="1000" dirty="0">
                  <a:solidFill>
                    <a:srgbClr val="996633"/>
                  </a:solidFill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1000" dirty="0">
                <a:solidFill>
                  <a:srgbClr val="996633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5262456-7729-4150-8BCD-8B72D2C0FE57}"/>
              </a:ext>
            </a:extLst>
          </p:cNvPr>
          <p:cNvSpPr txBox="1"/>
          <p:nvPr/>
        </p:nvSpPr>
        <p:spPr>
          <a:xfrm>
            <a:off x="4072254" y="1987935"/>
            <a:ext cx="14391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  <a:sym typeface="+mn-ea"/>
              </a:rPr>
              <a:t>请输入标题</a:t>
            </a:r>
            <a:endParaRPr lang="en-US" altLang="zh-CN" b="1" dirty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t="-283" r="13781" b="6440"/>
          <a:stretch/>
        </p:blipFill>
        <p:spPr>
          <a:xfrm>
            <a:off x="1705231" y="1784327"/>
            <a:ext cx="2182122" cy="17249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2"/>
          <a:stretch/>
        </p:blipFill>
        <p:spPr>
          <a:xfrm>
            <a:off x="8280743" y="3821502"/>
            <a:ext cx="2189838" cy="172902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4" t="11379" r="14015"/>
          <a:stretch/>
        </p:blipFill>
        <p:spPr>
          <a:xfrm>
            <a:off x="8273026" y="1774638"/>
            <a:ext cx="2197555" cy="17202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r="37238" b="40708"/>
          <a:stretch/>
        </p:blipFill>
        <p:spPr>
          <a:xfrm>
            <a:off x="1705231" y="3821501"/>
            <a:ext cx="2182122" cy="1729025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4737855" y="402955"/>
            <a:ext cx="2076152" cy="14304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32" name="组合 19"/>
          <p:cNvGrpSpPr/>
          <p:nvPr/>
        </p:nvGrpSpPr>
        <p:grpSpPr>
          <a:xfrm>
            <a:off x="4543638" y="-99887"/>
            <a:ext cx="2982382" cy="839084"/>
            <a:chOff x="276445" y="0"/>
            <a:chExt cx="754913" cy="2744322"/>
          </a:xfrm>
        </p:grpSpPr>
        <p:sp>
          <p:nvSpPr>
            <p:cNvPr id="33" name="矩形 32"/>
            <p:cNvSpPr/>
            <p:nvPr/>
          </p:nvSpPr>
          <p:spPr>
            <a:xfrm>
              <a:off x="276445" y="0"/>
              <a:ext cx="754913" cy="2744322"/>
            </a:xfrm>
            <a:prstGeom prst="rect">
              <a:avLst/>
            </a:prstGeom>
            <a:solidFill>
              <a:srgbClr val="F4DA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93024" y="762917"/>
              <a:ext cx="492443" cy="130860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0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标题文本预设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27249" y="562742"/>
              <a:ext cx="165775" cy="17112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贰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  <p:sp>
        <p:nvSpPr>
          <p:cNvPr id="36" name="Rectangle 3">
            <a:extLst>
              <a:ext uri="{FF2B5EF4-FFF2-40B4-BE49-F238E27FC236}">
                <a16:creationId xmlns:a16="http://schemas.microsoft.com/office/drawing/2014/main" id="{D3EA6008-B4E0-40AA-83E6-75D9DD126BA4}"/>
              </a:ext>
            </a:extLst>
          </p:cNvPr>
          <p:cNvSpPr/>
          <p:nvPr/>
        </p:nvSpPr>
        <p:spPr>
          <a:xfrm>
            <a:off x="6535542" y="2359104"/>
            <a:ext cx="2044754" cy="999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图源：葛欣然</a:t>
            </a:r>
            <a:endParaRPr lang="en-US" altLang="zh-CN" sz="1000" dirty="0" smtClean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换文字</a:t>
            </a:r>
            <a:r>
              <a:rPr lang="zh-CN" altLang="en-US" sz="1000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请替换文字内容</a:t>
            </a:r>
            <a:endParaRPr lang="en-US" altLang="zh-CN" sz="1000" dirty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请替换文字</a:t>
            </a:r>
            <a:r>
              <a:rPr lang="zh-CN" altLang="en-US" sz="1000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2" y="6136508"/>
            <a:ext cx="1905390" cy="5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13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10"/>
          <p:cNvCxnSpPr/>
          <p:nvPr/>
        </p:nvCxnSpPr>
        <p:spPr>
          <a:xfrm flipV="1">
            <a:off x="5969488" y="3332123"/>
            <a:ext cx="6222512" cy="1"/>
          </a:xfrm>
          <a:prstGeom prst="line">
            <a:avLst/>
          </a:prstGeom>
          <a:ln w="76200">
            <a:solidFill>
              <a:srgbClr val="F4D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419984" y="419984"/>
            <a:ext cx="467833" cy="46783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684567" y="1189663"/>
            <a:ext cx="4284921" cy="4284921"/>
          </a:xfrm>
          <a:prstGeom prst="ellipse">
            <a:avLst/>
          </a:prstGeom>
          <a:ln w="76200">
            <a:solidFill>
              <a:srgbClr val="F4D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59043" y="827637"/>
            <a:ext cx="4089989" cy="1399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请替换文字内容 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请替换文字内容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11" name="组合 19"/>
          <p:cNvGrpSpPr/>
          <p:nvPr/>
        </p:nvGrpSpPr>
        <p:grpSpPr>
          <a:xfrm>
            <a:off x="276445" y="0"/>
            <a:ext cx="754913" cy="2744322"/>
            <a:chOff x="276445" y="0"/>
            <a:chExt cx="754913" cy="2744322"/>
          </a:xfrm>
        </p:grpSpPr>
        <p:sp>
          <p:nvSpPr>
            <p:cNvPr id="12" name="矩形 11"/>
            <p:cNvSpPr/>
            <p:nvPr/>
          </p:nvSpPr>
          <p:spPr>
            <a:xfrm>
              <a:off x="276445" y="0"/>
              <a:ext cx="754913" cy="2744322"/>
            </a:xfrm>
            <a:prstGeom prst="rect">
              <a:avLst/>
            </a:prstGeom>
            <a:solidFill>
              <a:srgbClr val="F4DA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28601" y="733129"/>
              <a:ext cx="492443" cy="19814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标题文本预设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68225" y="129839"/>
              <a:ext cx="615553" cy="8934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叁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409318" y="4311709"/>
            <a:ext cx="1304973" cy="2395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 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请替换文字内容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 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</a:t>
            </a:r>
            <a:endParaRPr lang="en-US" altLang="zh-CN" sz="1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50888" y="4311709"/>
            <a:ext cx="1304973" cy="2395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 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请替换文字内容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 </a:t>
            </a:r>
            <a:endParaRPr lang="en-US" altLang="zh-CN" sz="1400" dirty="0" smtClean="0">
              <a:latin typeface="STZhongsong" charset="-122"/>
              <a:ea typeface="STZhongsong" charset="-122"/>
              <a:cs typeface="STZhongsong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 smtClean="0">
                <a:latin typeface="STZhongsong" charset="-122"/>
                <a:ea typeface="STZhongsong" charset="-122"/>
                <a:cs typeface="STZhongsong" charset="-122"/>
              </a:rPr>
              <a:t>请替</a:t>
            </a:r>
            <a:r>
              <a:rPr lang="zh-CN" altLang="en-US" sz="1400" dirty="0">
                <a:latin typeface="STZhongsong" charset="-122"/>
                <a:ea typeface="STZhongsong" charset="-122"/>
                <a:cs typeface="STZhongsong" charset="-122"/>
              </a:rPr>
              <a:t>换文字内容</a:t>
            </a:r>
            <a:endParaRPr lang="en-US" altLang="zh-CN" sz="1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" r="28333"/>
          <a:stretch/>
        </p:blipFill>
        <p:spPr>
          <a:xfrm>
            <a:off x="1835805" y="1326904"/>
            <a:ext cx="4021346" cy="4020011"/>
          </a:xfrm>
          <a:prstGeom prst="ellipse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" y="6202814"/>
            <a:ext cx="1905390" cy="5285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r="22543" b="22522"/>
          <a:stretch/>
        </p:blipFill>
        <p:spPr>
          <a:xfrm>
            <a:off x="6743085" y="2561097"/>
            <a:ext cx="1539223" cy="1539223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2" t="14385" r="45773" b="19256"/>
          <a:stretch/>
        </p:blipFill>
        <p:spPr>
          <a:xfrm>
            <a:off x="9080744" y="2561096"/>
            <a:ext cx="1524774" cy="15392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0493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488516" y="409624"/>
            <a:ext cx="11210794" cy="5991175"/>
          </a:xfrm>
          <a:prstGeom prst="rect">
            <a:avLst/>
          </a:prstGeom>
          <a:ln w="76200">
            <a:solidFill>
              <a:srgbClr val="F3D6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FC0FC1C-4BDA-43A1-B7E0-9372DC7BD48A}"/>
              </a:ext>
            </a:extLst>
          </p:cNvPr>
          <p:cNvSpPr/>
          <p:nvPr/>
        </p:nvSpPr>
        <p:spPr>
          <a:xfrm>
            <a:off x="8162933" y="1594883"/>
            <a:ext cx="2716130" cy="2759334"/>
          </a:xfrm>
          <a:prstGeom prst="ellipse">
            <a:avLst/>
          </a:prstGeom>
          <a:solidFill>
            <a:srgbClr val="F5B20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30171D1-C6E1-40EF-945F-E441C87E3AE4}"/>
              </a:ext>
            </a:extLst>
          </p:cNvPr>
          <p:cNvSpPr/>
          <p:nvPr/>
        </p:nvSpPr>
        <p:spPr>
          <a:xfrm>
            <a:off x="4718694" y="1594883"/>
            <a:ext cx="2716130" cy="2759334"/>
          </a:xfrm>
          <a:prstGeom prst="ellipse">
            <a:avLst/>
          </a:prstGeom>
          <a:solidFill>
            <a:srgbClr val="F6D062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21165E6-4D6A-40A5-9E4E-CFFED78AA79B}"/>
              </a:ext>
            </a:extLst>
          </p:cNvPr>
          <p:cNvSpPr/>
          <p:nvPr/>
        </p:nvSpPr>
        <p:spPr>
          <a:xfrm>
            <a:off x="1293695" y="1594883"/>
            <a:ext cx="2716130" cy="27593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57B925-DF0E-4CDC-B461-7DD45D1CD4EC}"/>
              </a:ext>
            </a:extLst>
          </p:cNvPr>
          <p:cNvSpPr txBox="1"/>
          <p:nvPr/>
        </p:nvSpPr>
        <p:spPr>
          <a:xfrm>
            <a:off x="1442720" y="4515542"/>
            <a:ext cx="241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STZhongsong" charset="-122"/>
                <a:ea typeface="STZhongsong" charset="-122"/>
                <a:cs typeface="STZhongsong" charset="-122"/>
                <a:sym typeface="+mn-ea"/>
              </a:rPr>
              <a:t>请输入标题</a:t>
            </a:r>
            <a:endParaRPr lang="en-US" altLang="zh-CN" b="1" dirty="0">
              <a:latin typeface="STZhongsong" charset="-122"/>
              <a:ea typeface="STZhongsong" charset="-122"/>
              <a:cs typeface="STZhongsong" charset="-122"/>
              <a:sym typeface="+mn-e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F877458-225A-45DC-AC73-2707B1F945CE}"/>
              </a:ext>
            </a:extLst>
          </p:cNvPr>
          <p:cNvSpPr/>
          <p:nvPr/>
        </p:nvSpPr>
        <p:spPr>
          <a:xfrm>
            <a:off x="1221740" y="4883842"/>
            <a:ext cx="2860040" cy="999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 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ED1862-D425-4431-83C6-6BC32D6DBC5E}"/>
              </a:ext>
            </a:extLst>
          </p:cNvPr>
          <p:cNvSpPr txBox="1"/>
          <p:nvPr/>
        </p:nvSpPr>
        <p:spPr>
          <a:xfrm>
            <a:off x="4886960" y="4515542"/>
            <a:ext cx="241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STZhongsong" charset="-122"/>
                <a:ea typeface="STZhongsong" charset="-122"/>
                <a:cs typeface="STZhongsong" charset="-122"/>
                <a:sym typeface="+mn-ea"/>
              </a:rPr>
              <a:t>请输入</a:t>
            </a:r>
            <a:r>
              <a:rPr lang="zh-CN" altLang="en-US" b="1" dirty="0" smtClean="0">
                <a:latin typeface="STZhongsong" charset="-122"/>
                <a:ea typeface="STZhongsong" charset="-122"/>
                <a:cs typeface="STZhongsong" charset="-122"/>
                <a:sym typeface="+mn-ea"/>
              </a:rPr>
              <a:t>标题</a:t>
            </a:r>
            <a:endParaRPr lang="en-US" altLang="zh-CN" b="1" dirty="0">
              <a:latin typeface="STZhongsong" charset="-122"/>
              <a:ea typeface="STZhongsong" charset="-122"/>
              <a:cs typeface="STZhongsong" charset="-122"/>
              <a:sym typeface="+mn-ea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6F9081A-D91A-4B4A-ACBD-8D102A9A6740}"/>
              </a:ext>
            </a:extLst>
          </p:cNvPr>
          <p:cNvSpPr/>
          <p:nvPr/>
        </p:nvSpPr>
        <p:spPr>
          <a:xfrm>
            <a:off x="4665980" y="4883842"/>
            <a:ext cx="2860040" cy="999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 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E5CC6A-C29D-4BBE-AFDD-DC671435C1FD}"/>
              </a:ext>
            </a:extLst>
          </p:cNvPr>
          <p:cNvSpPr txBox="1"/>
          <p:nvPr/>
        </p:nvSpPr>
        <p:spPr>
          <a:xfrm>
            <a:off x="8318500" y="4515542"/>
            <a:ext cx="241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STZhongsong" charset="-122"/>
                <a:ea typeface="STZhongsong" charset="-122"/>
                <a:cs typeface="STZhongsong" charset="-122"/>
                <a:sym typeface="+mn-ea"/>
              </a:rPr>
              <a:t>请输入标题</a:t>
            </a:r>
            <a:endParaRPr lang="en-US" altLang="zh-CN" b="1" dirty="0">
              <a:latin typeface="STZhongsong" charset="-122"/>
              <a:ea typeface="STZhongsong" charset="-122"/>
              <a:cs typeface="STZhongsong" charset="-122"/>
              <a:sym typeface="+mn-ea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562A567-FC6A-46EB-A53E-4C2B1902739E}"/>
              </a:ext>
            </a:extLst>
          </p:cNvPr>
          <p:cNvSpPr/>
          <p:nvPr/>
        </p:nvSpPr>
        <p:spPr>
          <a:xfrm>
            <a:off x="8097520" y="4883842"/>
            <a:ext cx="2860040" cy="999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 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  <a:p>
            <a:pPr lvl="0" algn="ctr" defTabSz="914400">
              <a:lnSpc>
                <a:spcPct val="130000"/>
              </a:lnSpc>
              <a:defRPr/>
            </a:pPr>
            <a:r>
              <a:rPr lang="zh-CN" altLang="en-US" sz="1000" dirty="0">
                <a:latin typeface="STZhongsong" charset="-122"/>
                <a:ea typeface="STZhongsong" charset="-122"/>
                <a:cs typeface="STZhongsong" charset="-122"/>
              </a:rPr>
              <a:t>请替换文字内容 请替换文字内容</a:t>
            </a:r>
            <a:endParaRPr lang="en-US" altLang="zh-CN" sz="10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737855" y="402955"/>
            <a:ext cx="2076152" cy="14304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23" name="组合 19"/>
          <p:cNvGrpSpPr/>
          <p:nvPr/>
        </p:nvGrpSpPr>
        <p:grpSpPr>
          <a:xfrm>
            <a:off x="4543638" y="-99887"/>
            <a:ext cx="2982382" cy="839084"/>
            <a:chOff x="276445" y="0"/>
            <a:chExt cx="754913" cy="2744322"/>
          </a:xfrm>
        </p:grpSpPr>
        <p:sp>
          <p:nvSpPr>
            <p:cNvPr id="24" name="矩形 23"/>
            <p:cNvSpPr/>
            <p:nvPr/>
          </p:nvSpPr>
          <p:spPr>
            <a:xfrm>
              <a:off x="276445" y="0"/>
              <a:ext cx="754913" cy="2744322"/>
            </a:xfrm>
            <a:prstGeom prst="rect">
              <a:avLst/>
            </a:prstGeom>
            <a:solidFill>
              <a:srgbClr val="F4DA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93024" y="762917"/>
              <a:ext cx="492443" cy="130860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0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标题文本预设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27249" y="562742"/>
              <a:ext cx="165775" cy="17112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肆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8" r="19948"/>
          <a:stretch/>
        </p:blipFill>
        <p:spPr>
          <a:xfrm>
            <a:off x="4846105" y="1716472"/>
            <a:ext cx="2486359" cy="2491104"/>
          </a:xfrm>
          <a:prstGeom prst="ellipse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9" r="10406"/>
          <a:stretch/>
        </p:blipFill>
        <p:spPr>
          <a:xfrm>
            <a:off x="8284830" y="1754007"/>
            <a:ext cx="2491103" cy="2460464"/>
          </a:xfrm>
          <a:prstGeom prst="ellipse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2" y="6136508"/>
            <a:ext cx="1905390" cy="5285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8" t="797" r="30386" b="13107"/>
          <a:stretch/>
        </p:blipFill>
        <p:spPr>
          <a:xfrm>
            <a:off x="1395068" y="1728071"/>
            <a:ext cx="2513384" cy="25123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0116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reate awesome and Unique presentation slides with these creative layouts, each slide is proven useful in real-world presentations.It’s easy to change colors and modify shapes, texts and charts it’s a minimal design, This presentation has been developed">
            <a:extLst>
              <a:ext uri="{FF2B5EF4-FFF2-40B4-BE49-F238E27FC236}">
                <a16:creationId xmlns:a16="http://schemas.microsoft.com/office/drawing/2014/main" id="{C97E1046-BEF5-41C0-81DA-084E87A6846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716501" y="5070304"/>
            <a:ext cx="7088029" cy="84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2400">
                <a:solidFill>
                  <a:srgbClr val="53585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STZhongsong" charset="-122"/>
                <a:ea typeface="STZhongsong" charset="-122"/>
                <a:cs typeface="STZhongsong" charset="-122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  <a:endParaRPr sz="1200" dirty="0">
              <a:latin typeface="STZhongsong" charset="-122"/>
              <a:ea typeface="STZhongsong" charset="-122"/>
              <a:cs typeface="STZhongsong" charset="-122"/>
              <a:sym typeface="+mn-lt"/>
            </a:endParaRPr>
          </a:p>
        </p:txBody>
      </p:sp>
      <p:grpSp>
        <p:nvGrpSpPr>
          <p:cNvPr id="26" name="组合 28">
            <a:extLst>
              <a:ext uri="{FF2B5EF4-FFF2-40B4-BE49-F238E27FC236}">
                <a16:creationId xmlns:a16="http://schemas.microsoft.com/office/drawing/2014/main" id="{34C6FD2A-7A4B-4FD4-ABD4-337B748995B0}"/>
              </a:ext>
            </a:extLst>
          </p:cNvPr>
          <p:cNvGrpSpPr/>
          <p:nvPr/>
        </p:nvGrpSpPr>
        <p:grpSpPr>
          <a:xfrm>
            <a:off x="1073202" y="860490"/>
            <a:ext cx="10454217" cy="3961864"/>
            <a:chOff x="868892" y="776181"/>
            <a:chExt cx="10454217" cy="3961864"/>
          </a:xfrm>
        </p:grpSpPr>
        <p:sp>
          <p:nvSpPr>
            <p:cNvPr id="27" name="PA_库_形状 ">
              <a:extLst>
                <a:ext uri="{FF2B5EF4-FFF2-40B4-BE49-F238E27FC236}">
                  <a16:creationId xmlns:a16="http://schemas.microsoft.com/office/drawing/2014/main" id="{D2874CFF-8965-4F68-A08F-3A14D83F822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890095" y="3218984"/>
              <a:ext cx="2411810" cy="1133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8028" y="0"/>
                    <a:pt x="5255" y="2250"/>
                    <a:pt x="3140" y="6751"/>
                  </a:cubicBezTo>
                  <a:cubicBezTo>
                    <a:pt x="1199" y="10882"/>
                    <a:pt x="160" y="16194"/>
                    <a:pt x="0" y="21600"/>
                  </a:cubicBezTo>
                  <a:lnTo>
                    <a:pt x="21600" y="21600"/>
                  </a:lnTo>
                  <a:cubicBezTo>
                    <a:pt x="21440" y="16194"/>
                    <a:pt x="20401" y="10882"/>
                    <a:pt x="18460" y="6751"/>
                  </a:cubicBezTo>
                  <a:cubicBezTo>
                    <a:pt x="16345" y="2250"/>
                    <a:pt x="13572" y="0"/>
                    <a:pt x="10800" y="0"/>
                  </a:cubicBezTo>
                  <a:close/>
                </a:path>
              </a:pathLst>
            </a:custGeom>
            <a:solidFill>
              <a:srgbClr val="F6D4CD"/>
            </a:solidFill>
            <a:ln w="12700">
              <a:miter lim="400000"/>
            </a:ln>
          </p:spPr>
          <p:txBody>
            <a:bodyPr lIns="22860" rIns="22860"/>
            <a:lstStyle/>
            <a:p>
              <a:pPr defTabSz="914217">
                <a:defRPr sz="3600">
                  <a:solidFill>
                    <a:srgbClr val="737572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8" name="PA_库_形状 ">
              <a:extLst>
                <a:ext uri="{FF2B5EF4-FFF2-40B4-BE49-F238E27FC236}">
                  <a16:creationId xmlns:a16="http://schemas.microsoft.com/office/drawing/2014/main" id="{6465617A-896B-433C-B77D-6627376C798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54205" y="2244927"/>
              <a:ext cx="4483591" cy="2106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8028" y="0"/>
                    <a:pt x="5255" y="2250"/>
                    <a:pt x="3140" y="6751"/>
                  </a:cubicBezTo>
                  <a:cubicBezTo>
                    <a:pt x="1199" y="10882"/>
                    <a:pt x="160" y="16194"/>
                    <a:pt x="0" y="21600"/>
                  </a:cubicBezTo>
                  <a:lnTo>
                    <a:pt x="21600" y="21600"/>
                  </a:lnTo>
                  <a:cubicBezTo>
                    <a:pt x="21440" y="16194"/>
                    <a:pt x="20401" y="10882"/>
                    <a:pt x="18460" y="6751"/>
                  </a:cubicBezTo>
                  <a:cubicBezTo>
                    <a:pt x="16345" y="2250"/>
                    <a:pt x="13572" y="0"/>
                    <a:pt x="10800" y="0"/>
                  </a:cubicBezTo>
                  <a:close/>
                </a:path>
              </a:pathLst>
            </a:custGeom>
            <a:ln w="12700">
              <a:solidFill>
                <a:srgbClr val="D6D2CE"/>
              </a:solidFill>
              <a:miter lim="400000"/>
            </a:ln>
          </p:spPr>
          <p:txBody>
            <a:bodyPr lIns="22860" rIns="22860"/>
            <a:lstStyle/>
            <a:p>
              <a:pPr defTabSz="914217">
                <a:defRPr sz="3600">
                  <a:solidFill>
                    <a:srgbClr val="737572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29" name="PA_库_Circle ">
              <a:extLst>
                <a:ext uri="{FF2B5EF4-FFF2-40B4-BE49-F238E27FC236}">
                  <a16:creationId xmlns:a16="http://schemas.microsoft.com/office/drawing/2014/main" id="{6B8BB397-9D9C-4C79-94FD-6B0206D01EF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886700" y="3976044"/>
              <a:ext cx="762000" cy="76200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2860" rIns="22860"/>
            <a:lstStyle/>
            <a:p>
              <a:pPr defTabSz="914217">
                <a:defRPr sz="3600">
                  <a:solidFill>
                    <a:srgbClr val="737572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30" name="PA_库_Circle ">
              <a:extLst>
                <a:ext uri="{FF2B5EF4-FFF2-40B4-BE49-F238E27FC236}">
                  <a16:creationId xmlns:a16="http://schemas.microsoft.com/office/drawing/2014/main" id="{ED6CA61B-9CA3-4DB5-BE05-BA2C223DD6A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3496733" y="3976044"/>
              <a:ext cx="762001" cy="762001"/>
            </a:xfrm>
            <a:prstGeom prst="ellipse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22860" rIns="22860"/>
            <a:lstStyle/>
            <a:p>
              <a:pPr defTabSz="914217">
                <a:defRPr sz="3600">
                  <a:solidFill>
                    <a:srgbClr val="737572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31" name="PA_库_Circle ">
              <a:extLst>
                <a:ext uri="{FF2B5EF4-FFF2-40B4-BE49-F238E27FC236}">
                  <a16:creationId xmlns:a16="http://schemas.microsoft.com/office/drawing/2014/main" id="{C971E91F-5663-4B7F-83E4-661AF7D8207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715000" y="1858589"/>
              <a:ext cx="762000" cy="762001"/>
            </a:xfrm>
            <a:prstGeom prst="ellipse">
              <a:avLst/>
            </a:prstGeom>
            <a:solidFill>
              <a:schemeClr val="accent3"/>
            </a:solidFill>
            <a:ln w="12700">
              <a:miter lim="400000"/>
            </a:ln>
          </p:spPr>
          <p:txBody>
            <a:bodyPr lIns="22860" rIns="22860"/>
            <a:lstStyle/>
            <a:p>
              <a:pPr defTabSz="914217">
                <a:defRPr sz="3600">
                  <a:solidFill>
                    <a:srgbClr val="737572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 dirty="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32" name="PA_库_CreateawesomeandUniquepresentationslideswiththesecreative ">
              <a:extLst>
                <a:ext uri="{FF2B5EF4-FFF2-40B4-BE49-F238E27FC236}">
                  <a16:creationId xmlns:a16="http://schemas.microsoft.com/office/drawing/2014/main" id="{5C98A8BC-718C-4445-A0C6-573ADBA2EF4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744930" y="1169143"/>
              <a:ext cx="2622550" cy="5157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rgbClr val="53585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>
                <a:spcAft>
                  <a:spcPts val="0"/>
                </a:spcAft>
                <a:defRPr/>
              </a:pPr>
              <a:r>
                <a:rPr lang="zh-CN" altLang="en-US" sz="12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2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>
                <a:defRPr/>
              </a:pPr>
              <a:r>
                <a:rPr lang="zh-CN" altLang="en-US" sz="1200" dirty="0"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1200" dirty="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33" name="PA_库_UniqueSlides ">
              <a:extLst>
                <a:ext uri="{FF2B5EF4-FFF2-40B4-BE49-F238E27FC236}">
                  <a16:creationId xmlns:a16="http://schemas.microsoft.com/office/drawing/2014/main" id="{B449DF7E-784C-4C78-8800-9544B929B21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325237" y="776181"/>
              <a:ext cx="1333698" cy="3590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4000">
                  <a:solidFill>
                    <a:srgbClr val="A6AAA9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请输入标题</a:t>
              </a:r>
              <a:endPara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34" name="PA_库_形状 ">
              <a:extLst>
                <a:ext uri="{FF2B5EF4-FFF2-40B4-BE49-F238E27FC236}">
                  <a16:creationId xmlns:a16="http://schemas.microsoft.com/office/drawing/2014/main" id="{76DA3FEE-B89C-47FF-94DB-457D61788FA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728847" y="4223994"/>
              <a:ext cx="297773" cy="26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2" y="3413"/>
                  </a:moveTo>
                  <a:cubicBezTo>
                    <a:pt x="18552" y="3413"/>
                    <a:pt x="18552" y="3413"/>
                    <a:pt x="18552" y="3413"/>
                  </a:cubicBezTo>
                  <a:cubicBezTo>
                    <a:pt x="18552" y="21600"/>
                    <a:pt x="18552" y="21600"/>
                    <a:pt x="18552" y="21600"/>
                  </a:cubicBezTo>
                  <a:cubicBezTo>
                    <a:pt x="19292" y="21600"/>
                    <a:pt x="19292" y="21600"/>
                    <a:pt x="19292" y="21600"/>
                  </a:cubicBezTo>
                  <a:cubicBezTo>
                    <a:pt x="20860" y="21600"/>
                    <a:pt x="21600" y="20722"/>
                    <a:pt x="21600" y="19406"/>
                  </a:cubicBezTo>
                  <a:cubicBezTo>
                    <a:pt x="21600" y="6046"/>
                    <a:pt x="21600" y="6046"/>
                    <a:pt x="21600" y="6046"/>
                  </a:cubicBezTo>
                  <a:cubicBezTo>
                    <a:pt x="21600" y="4730"/>
                    <a:pt x="20860" y="3413"/>
                    <a:pt x="19292" y="3413"/>
                  </a:cubicBezTo>
                  <a:close/>
                  <a:moveTo>
                    <a:pt x="0" y="6046"/>
                  </a:moveTo>
                  <a:cubicBezTo>
                    <a:pt x="0" y="19406"/>
                    <a:pt x="0" y="19406"/>
                    <a:pt x="0" y="19406"/>
                  </a:cubicBezTo>
                  <a:cubicBezTo>
                    <a:pt x="0" y="20722"/>
                    <a:pt x="1132" y="21600"/>
                    <a:pt x="2308" y="21600"/>
                  </a:cubicBezTo>
                  <a:cubicBezTo>
                    <a:pt x="3092" y="21600"/>
                    <a:pt x="3092" y="21600"/>
                    <a:pt x="3092" y="21600"/>
                  </a:cubicBezTo>
                  <a:cubicBezTo>
                    <a:pt x="3092" y="3413"/>
                    <a:pt x="3092" y="3413"/>
                    <a:pt x="3092" y="3413"/>
                  </a:cubicBezTo>
                  <a:cubicBezTo>
                    <a:pt x="2308" y="3413"/>
                    <a:pt x="2308" y="3413"/>
                    <a:pt x="2308" y="3413"/>
                  </a:cubicBezTo>
                  <a:cubicBezTo>
                    <a:pt x="1132" y="3413"/>
                    <a:pt x="0" y="4730"/>
                    <a:pt x="0" y="6046"/>
                  </a:cubicBezTo>
                  <a:close/>
                  <a:moveTo>
                    <a:pt x="14676" y="1268"/>
                  </a:moveTo>
                  <a:cubicBezTo>
                    <a:pt x="13892" y="829"/>
                    <a:pt x="12716" y="0"/>
                    <a:pt x="10800" y="0"/>
                  </a:cubicBezTo>
                  <a:cubicBezTo>
                    <a:pt x="8884" y="0"/>
                    <a:pt x="7708" y="829"/>
                    <a:pt x="6968" y="1268"/>
                  </a:cubicBezTo>
                  <a:cubicBezTo>
                    <a:pt x="6968" y="3413"/>
                    <a:pt x="6968" y="3413"/>
                    <a:pt x="6968" y="3413"/>
                  </a:cubicBezTo>
                  <a:cubicBezTo>
                    <a:pt x="4660" y="3413"/>
                    <a:pt x="4660" y="3413"/>
                    <a:pt x="4660" y="3413"/>
                  </a:cubicBezTo>
                  <a:cubicBezTo>
                    <a:pt x="4660" y="21600"/>
                    <a:pt x="4660" y="21600"/>
                    <a:pt x="4660" y="21600"/>
                  </a:cubicBezTo>
                  <a:cubicBezTo>
                    <a:pt x="16984" y="21600"/>
                    <a:pt x="16984" y="21600"/>
                    <a:pt x="16984" y="21600"/>
                  </a:cubicBezTo>
                  <a:cubicBezTo>
                    <a:pt x="16984" y="3413"/>
                    <a:pt x="16984" y="3413"/>
                    <a:pt x="16984" y="3413"/>
                  </a:cubicBezTo>
                  <a:cubicBezTo>
                    <a:pt x="14676" y="3413"/>
                    <a:pt x="14676" y="3413"/>
                    <a:pt x="14676" y="3413"/>
                  </a:cubicBezTo>
                  <a:lnTo>
                    <a:pt x="14676" y="1268"/>
                  </a:lnTo>
                  <a:close/>
                  <a:moveTo>
                    <a:pt x="13108" y="3413"/>
                  </a:moveTo>
                  <a:cubicBezTo>
                    <a:pt x="8492" y="3413"/>
                    <a:pt x="8492" y="3413"/>
                    <a:pt x="8492" y="3413"/>
                  </a:cubicBezTo>
                  <a:cubicBezTo>
                    <a:pt x="8492" y="2145"/>
                    <a:pt x="8492" y="2145"/>
                    <a:pt x="8492" y="2145"/>
                  </a:cubicBezTo>
                  <a:cubicBezTo>
                    <a:pt x="8884" y="1707"/>
                    <a:pt x="9668" y="1268"/>
                    <a:pt x="10800" y="1268"/>
                  </a:cubicBezTo>
                  <a:cubicBezTo>
                    <a:pt x="11976" y="1268"/>
                    <a:pt x="12716" y="1707"/>
                    <a:pt x="13108" y="2145"/>
                  </a:cubicBezTo>
                  <a:lnTo>
                    <a:pt x="13108" y="3413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>
                  <a:solidFill>
                    <a:srgbClr val="7E7E7E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35" name="PA_库_形状 ">
              <a:extLst>
                <a:ext uri="{FF2B5EF4-FFF2-40B4-BE49-F238E27FC236}">
                  <a16:creationId xmlns:a16="http://schemas.microsoft.com/office/drawing/2014/main" id="{3B5F505F-3573-4A01-9198-74A95324765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967593" y="2108248"/>
              <a:ext cx="256815" cy="262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5" h="20507" extrusionOk="0">
                  <a:moveTo>
                    <a:pt x="12855" y="13320"/>
                  </a:moveTo>
                  <a:cubicBezTo>
                    <a:pt x="12855" y="13320"/>
                    <a:pt x="21284" y="7135"/>
                    <a:pt x="20470" y="435"/>
                  </a:cubicBezTo>
                  <a:lnTo>
                    <a:pt x="20470" y="60"/>
                  </a:lnTo>
                  <a:cubicBezTo>
                    <a:pt x="20039" y="60"/>
                    <a:pt x="20039" y="60"/>
                    <a:pt x="20039" y="60"/>
                  </a:cubicBezTo>
                  <a:cubicBezTo>
                    <a:pt x="13286" y="-783"/>
                    <a:pt x="7299" y="7557"/>
                    <a:pt x="7299" y="7557"/>
                  </a:cubicBezTo>
                  <a:cubicBezTo>
                    <a:pt x="2222" y="6667"/>
                    <a:pt x="2653" y="7932"/>
                    <a:pt x="115" y="13320"/>
                  </a:cubicBezTo>
                  <a:cubicBezTo>
                    <a:pt x="-316" y="14585"/>
                    <a:pt x="546" y="14585"/>
                    <a:pt x="1360" y="14585"/>
                  </a:cubicBezTo>
                  <a:cubicBezTo>
                    <a:pt x="2222" y="14164"/>
                    <a:pt x="3899" y="13742"/>
                    <a:pt x="3899" y="13742"/>
                  </a:cubicBezTo>
                  <a:cubicBezTo>
                    <a:pt x="6916" y="16647"/>
                    <a:pt x="6916" y="16647"/>
                    <a:pt x="6916" y="16647"/>
                  </a:cubicBezTo>
                  <a:cubicBezTo>
                    <a:pt x="6916" y="16647"/>
                    <a:pt x="6437" y="18287"/>
                    <a:pt x="6054" y="19130"/>
                  </a:cubicBezTo>
                  <a:cubicBezTo>
                    <a:pt x="5623" y="19974"/>
                    <a:pt x="6054" y="20817"/>
                    <a:pt x="6916" y="20395"/>
                  </a:cubicBezTo>
                  <a:cubicBezTo>
                    <a:pt x="12424" y="17865"/>
                    <a:pt x="13669" y="18287"/>
                    <a:pt x="12855" y="13320"/>
                  </a:cubicBezTo>
                  <a:close/>
                  <a:moveTo>
                    <a:pt x="14100" y="6245"/>
                  </a:moveTo>
                  <a:cubicBezTo>
                    <a:pt x="13286" y="5449"/>
                    <a:pt x="13286" y="4605"/>
                    <a:pt x="14100" y="3762"/>
                  </a:cubicBezTo>
                  <a:cubicBezTo>
                    <a:pt x="14962" y="2965"/>
                    <a:pt x="16207" y="2965"/>
                    <a:pt x="16638" y="3762"/>
                  </a:cubicBezTo>
                  <a:cubicBezTo>
                    <a:pt x="17500" y="4605"/>
                    <a:pt x="17500" y="5449"/>
                    <a:pt x="16638" y="6245"/>
                  </a:cubicBezTo>
                  <a:cubicBezTo>
                    <a:pt x="16207" y="7135"/>
                    <a:pt x="14962" y="7135"/>
                    <a:pt x="14100" y="624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>
                  <a:solidFill>
                    <a:srgbClr val="7E7E7E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36" name="PA_库_形状 ">
              <a:extLst>
                <a:ext uri="{FF2B5EF4-FFF2-40B4-BE49-F238E27FC236}">
                  <a16:creationId xmlns:a16="http://schemas.microsoft.com/office/drawing/2014/main" id="{0380EFE5-BD66-4689-B1B2-0E53E56CBC4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165380" y="4216856"/>
              <a:ext cx="288647" cy="28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0" h="20333" extrusionOk="0">
                  <a:moveTo>
                    <a:pt x="2643" y="13922"/>
                  </a:moveTo>
                  <a:cubicBezTo>
                    <a:pt x="1172" y="15443"/>
                    <a:pt x="2307" y="17356"/>
                    <a:pt x="79" y="19703"/>
                  </a:cubicBezTo>
                  <a:cubicBezTo>
                    <a:pt x="-677" y="20876"/>
                    <a:pt x="4198" y="20441"/>
                    <a:pt x="6425" y="18138"/>
                  </a:cubicBezTo>
                  <a:cubicBezTo>
                    <a:pt x="7518" y="16965"/>
                    <a:pt x="7139" y="15443"/>
                    <a:pt x="6047" y="14313"/>
                  </a:cubicBezTo>
                  <a:cubicBezTo>
                    <a:pt x="4870" y="13140"/>
                    <a:pt x="3399" y="13140"/>
                    <a:pt x="2643" y="13922"/>
                  </a:cubicBezTo>
                  <a:close/>
                  <a:moveTo>
                    <a:pt x="20167" y="58"/>
                  </a:moveTo>
                  <a:cubicBezTo>
                    <a:pt x="19452" y="-724"/>
                    <a:pt x="10123" y="6577"/>
                    <a:pt x="7518" y="9315"/>
                  </a:cubicBezTo>
                  <a:cubicBezTo>
                    <a:pt x="6425" y="10837"/>
                    <a:pt x="6047" y="11619"/>
                    <a:pt x="5248" y="12010"/>
                  </a:cubicBezTo>
                  <a:cubicBezTo>
                    <a:pt x="5248" y="12358"/>
                    <a:pt x="5627" y="12358"/>
                    <a:pt x="5627" y="12358"/>
                  </a:cubicBezTo>
                  <a:cubicBezTo>
                    <a:pt x="6047" y="12749"/>
                    <a:pt x="6425" y="12749"/>
                    <a:pt x="7139" y="13531"/>
                  </a:cubicBezTo>
                  <a:cubicBezTo>
                    <a:pt x="7518" y="13922"/>
                    <a:pt x="7896" y="14313"/>
                    <a:pt x="7896" y="14661"/>
                  </a:cubicBezTo>
                  <a:cubicBezTo>
                    <a:pt x="7896" y="15052"/>
                    <a:pt x="8274" y="15052"/>
                    <a:pt x="8274" y="15052"/>
                  </a:cubicBezTo>
                  <a:cubicBezTo>
                    <a:pt x="8988" y="14661"/>
                    <a:pt x="9745" y="13922"/>
                    <a:pt x="10879" y="12749"/>
                  </a:cubicBezTo>
                  <a:cubicBezTo>
                    <a:pt x="13443" y="10054"/>
                    <a:pt x="20923" y="797"/>
                    <a:pt x="20167" y="5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>
                  <a:solidFill>
                    <a:srgbClr val="7E7E7E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37" name="PA_库_CreateawesomeandUniquepresentationslideswiththesecreative ">
              <a:extLst>
                <a:ext uri="{FF2B5EF4-FFF2-40B4-BE49-F238E27FC236}">
                  <a16:creationId xmlns:a16="http://schemas.microsoft.com/office/drawing/2014/main" id="{F1F23B28-4CF5-4DBC-BB2D-35E97222419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700558" y="3620553"/>
              <a:ext cx="2622551" cy="5157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 algn="l">
                <a:lnSpc>
                  <a:spcPct val="130000"/>
                </a:lnSpc>
                <a:defRPr sz="2400">
                  <a:solidFill>
                    <a:srgbClr val="53585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>
                <a:spcAft>
                  <a:spcPts val="0"/>
                </a:spcAft>
                <a:defRPr/>
              </a:pPr>
              <a:r>
                <a:rPr lang="zh-CN" altLang="en-US" sz="1200" dirty="0">
                  <a:latin typeface="STZhongsong" charset="-122"/>
                  <a:ea typeface="STZhongsong" charset="-122"/>
                  <a:cs typeface="STZhongsong" charset="-122"/>
                </a:rPr>
                <a:t>请替换文字内容 请替换文字内容</a:t>
              </a:r>
              <a:endParaRPr lang="en-US" altLang="zh-CN" sz="12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>
                <a:defRPr/>
              </a:pPr>
              <a:r>
                <a:rPr lang="zh-CN" altLang="en-US" sz="1200" dirty="0">
                  <a:latin typeface="STZhongsong" charset="-122"/>
                  <a:ea typeface="STZhongsong" charset="-122"/>
                  <a:cs typeface="STZhongsong" charset="-122"/>
                </a:rPr>
                <a:t>请替换文字内容</a:t>
              </a:r>
              <a:endParaRPr lang="en-US" altLang="zh-CN" sz="1200" dirty="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38" name="PA_库_UniqueSlides ">
              <a:extLst>
                <a:ext uri="{FF2B5EF4-FFF2-40B4-BE49-F238E27FC236}">
                  <a16:creationId xmlns:a16="http://schemas.microsoft.com/office/drawing/2014/main" id="{CE172B69-6D13-460B-8F8E-E280CB3DC81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8700558" y="3266382"/>
              <a:ext cx="1333698" cy="3590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>
                <a:defRPr sz="4000">
                  <a:solidFill>
                    <a:srgbClr val="A6AAA9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请输入标题</a:t>
              </a:r>
              <a:endPara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39" name="PA_库_CreateawesomeandUniquepresentationslideswiththesecreative ">
              <a:extLst>
                <a:ext uri="{FF2B5EF4-FFF2-40B4-BE49-F238E27FC236}">
                  <a16:creationId xmlns:a16="http://schemas.microsoft.com/office/drawing/2014/main" id="{9D08761D-1EBD-43A0-8C62-65CC98FD2DB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68892" y="3612699"/>
              <a:ext cx="2622551" cy="5314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5400" tIns="25400" rIns="25400" bIns="25400" anchor="ctr">
              <a:spAutoFit/>
            </a:bodyPr>
            <a:lstStyle>
              <a:lvl1pPr algn="r">
                <a:lnSpc>
                  <a:spcPct val="130000"/>
                </a:lnSpc>
                <a:defRPr sz="2400">
                  <a:solidFill>
                    <a:srgbClr val="53585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>
                <a:spcAft>
                  <a:spcPts val="0"/>
                </a:spcAft>
                <a:defRPr/>
              </a:pPr>
              <a:r>
                <a:rPr lang="zh-CN" altLang="en-US" sz="1200" dirty="0" smtClean="0">
                  <a:latin typeface="STZhongsong" charset="-122"/>
                  <a:ea typeface="STZhongsong" charset="-122"/>
                  <a:cs typeface="STZhongsong" charset="-122"/>
                </a:rPr>
                <a:t>请替</a:t>
              </a:r>
              <a:r>
                <a:rPr lang="zh-CN" altLang="en-US" sz="1200" dirty="0">
                  <a:latin typeface="STZhongsong" charset="-122"/>
                  <a:ea typeface="STZhongsong" charset="-122"/>
                  <a:cs typeface="STZhongsong" charset="-122"/>
                </a:rPr>
                <a:t>换文字内容 请替换文字内容</a:t>
              </a:r>
              <a:endParaRPr lang="en-US" altLang="zh-CN" sz="1200" dirty="0">
                <a:latin typeface="STZhongsong" charset="-122"/>
                <a:ea typeface="STZhongsong" charset="-122"/>
                <a:cs typeface="STZhongsong" charset="-122"/>
              </a:endParaRPr>
            </a:p>
            <a:p>
              <a:pPr lvl="0">
                <a:defRPr/>
              </a:pPr>
              <a:r>
                <a:rPr lang="zh-CN" altLang="en-US" sz="1200" dirty="0">
                  <a:latin typeface="STZhongsong" charset="-122"/>
                  <a:ea typeface="STZhongsong" charset="-122"/>
                  <a:cs typeface="STZhongsong" charset="-122"/>
                </a:rPr>
                <a:t>请替换文字</a:t>
              </a:r>
              <a:r>
                <a:rPr lang="zh-CN" altLang="en-US" sz="1200" dirty="0" smtClean="0">
                  <a:latin typeface="STZhongsong" charset="-122"/>
                  <a:ea typeface="STZhongsong" charset="-122"/>
                  <a:cs typeface="STZhongsong" charset="-122"/>
                </a:rPr>
                <a:t>内容</a:t>
              </a:r>
              <a:endParaRPr lang="en-US" altLang="zh-CN" sz="1200" dirty="0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40" name="PA_库_UniqueSlides ">
              <a:extLst>
                <a:ext uri="{FF2B5EF4-FFF2-40B4-BE49-F238E27FC236}">
                  <a16:creationId xmlns:a16="http://schemas.microsoft.com/office/drawing/2014/main" id="{23C5CF6B-805B-45EC-B96F-88B5FE01193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157745" y="3266382"/>
              <a:ext cx="1333698" cy="3590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r">
                <a:defRPr sz="4000">
                  <a:solidFill>
                    <a:srgbClr val="A6AAA9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请输入标题</a:t>
              </a:r>
              <a:endPara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  <p:sp>
          <p:nvSpPr>
            <p:cNvPr id="41" name="PA_库_958">
              <a:extLst>
                <a:ext uri="{FF2B5EF4-FFF2-40B4-BE49-F238E27FC236}">
                  <a16:creationId xmlns:a16="http://schemas.microsoft.com/office/drawing/2014/main" id="{8F843E34-7257-49BB-90CB-0B8F4D2190E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5453477" y="3531147"/>
              <a:ext cx="1205458" cy="7437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90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r>
                <a:rPr lang="zh-CN" altLang="en-US" sz="4500" dirty="0">
                  <a:latin typeface="STZhongsong" charset="-122"/>
                  <a:ea typeface="STZhongsong" charset="-122"/>
                  <a:cs typeface="STZhongsong" charset="-122"/>
                  <a:sym typeface="+mn-lt"/>
                </a:rPr>
                <a:t>标题</a:t>
              </a:r>
              <a:endParaRPr sz="4500" dirty="0">
                <a:latin typeface="STZhongsong" charset="-122"/>
                <a:ea typeface="STZhongsong" charset="-122"/>
                <a:cs typeface="STZhongsong" charset="-122"/>
                <a:sym typeface="+mn-lt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1270350" y="0"/>
            <a:ext cx="2076152" cy="14304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19984" y="419984"/>
            <a:ext cx="467833" cy="467833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60" name="组合 19"/>
          <p:cNvGrpSpPr/>
          <p:nvPr/>
        </p:nvGrpSpPr>
        <p:grpSpPr>
          <a:xfrm>
            <a:off x="276445" y="0"/>
            <a:ext cx="754913" cy="2744322"/>
            <a:chOff x="276445" y="0"/>
            <a:chExt cx="754913" cy="2744322"/>
          </a:xfrm>
        </p:grpSpPr>
        <p:sp>
          <p:nvSpPr>
            <p:cNvPr id="61" name="矩形 60"/>
            <p:cNvSpPr/>
            <p:nvPr/>
          </p:nvSpPr>
          <p:spPr>
            <a:xfrm>
              <a:off x="276445" y="0"/>
              <a:ext cx="754913" cy="2744322"/>
            </a:xfrm>
            <a:prstGeom prst="rect">
              <a:avLst/>
            </a:prstGeom>
            <a:solidFill>
              <a:srgbClr val="F4DA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28602" y="733129"/>
              <a:ext cx="492443" cy="19814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标题文本预设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68225" y="129839"/>
              <a:ext cx="615553" cy="8934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伍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231" y="223699"/>
            <a:ext cx="1905390" cy="5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69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88516" y="409624"/>
            <a:ext cx="11210794" cy="5991175"/>
          </a:xfrm>
          <a:prstGeom prst="rect">
            <a:avLst/>
          </a:prstGeom>
          <a:ln w="76200">
            <a:solidFill>
              <a:srgbClr val="F3D6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 28"/>
          <p:cNvGrpSpPr>
            <a:grpSpLocks noChangeAspect="1"/>
          </p:cNvGrpSpPr>
          <p:nvPr/>
        </p:nvGrpSpPr>
        <p:grpSpPr>
          <a:xfrm>
            <a:off x="1035449" y="1672249"/>
            <a:ext cx="9766944" cy="3876781"/>
            <a:chOff x="2325629" y="1897718"/>
            <a:chExt cx="7816483" cy="3102587"/>
          </a:xfrm>
        </p:grpSpPr>
        <p:sp>
          <p:nvSpPr>
            <p:cNvPr id="3" name="Freeform 19"/>
            <p:cNvSpPr>
              <a:spLocks noChangeAspect="1"/>
            </p:cNvSpPr>
            <p:nvPr/>
          </p:nvSpPr>
          <p:spPr bwMode="auto">
            <a:xfrm>
              <a:off x="4689630" y="1947807"/>
              <a:ext cx="1886114" cy="1547418"/>
            </a:xfrm>
            <a:custGeom>
              <a:avLst/>
              <a:gdLst/>
              <a:ahLst/>
              <a:cxnLst>
                <a:cxn ang="0">
                  <a:pos x="313" y="0"/>
                </a:cxn>
                <a:cxn ang="0">
                  <a:pos x="313" y="73"/>
                </a:cxn>
                <a:cxn ang="0">
                  <a:pos x="316" y="69"/>
                </a:cxn>
                <a:cxn ang="0">
                  <a:pos x="346" y="57"/>
                </a:cxn>
                <a:cxn ang="0">
                  <a:pos x="376" y="69"/>
                </a:cxn>
                <a:cxn ang="0">
                  <a:pos x="389" y="99"/>
                </a:cxn>
                <a:cxn ang="0">
                  <a:pos x="376" y="129"/>
                </a:cxn>
                <a:cxn ang="0">
                  <a:pos x="346" y="142"/>
                </a:cxn>
                <a:cxn ang="0">
                  <a:pos x="316" y="129"/>
                </a:cxn>
                <a:cxn ang="0">
                  <a:pos x="313" y="126"/>
                </a:cxn>
                <a:cxn ang="0">
                  <a:pos x="313" y="175"/>
                </a:cxn>
                <a:cxn ang="0">
                  <a:pos x="216" y="216"/>
                </a:cxn>
                <a:cxn ang="0">
                  <a:pos x="176" y="315"/>
                </a:cxn>
                <a:cxn ang="0">
                  <a:pos x="176" y="319"/>
                </a:cxn>
                <a:cxn ang="0">
                  <a:pos x="123" y="319"/>
                </a:cxn>
                <a:cxn ang="0">
                  <a:pos x="128" y="315"/>
                </a:cxn>
                <a:cxn ang="0">
                  <a:pos x="140" y="285"/>
                </a:cxn>
                <a:cxn ang="0">
                  <a:pos x="128" y="254"/>
                </a:cxn>
                <a:cxn ang="0">
                  <a:pos x="98" y="242"/>
                </a:cxn>
                <a:cxn ang="0">
                  <a:pos x="68" y="254"/>
                </a:cxn>
                <a:cxn ang="0">
                  <a:pos x="55" y="285"/>
                </a:cxn>
                <a:cxn ang="0">
                  <a:pos x="68" y="315"/>
                </a:cxn>
                <a:cxn ang="0">
                  <a:pos x="72" y="319"/>
                </a:cxn>
                <a:cxn ang="0">
                  <a:pos x="0" y="319"/>
                </a:cxn>
                <a:cxn ang="0">
                  <a:pos x="0" y="315"/>
                </a:cxn>
                <a:cxn ang="0">
                  <a:pos x="92" y="92"/>
                </a:cxn>
                <a:cxn ang="0">
                  <a:pos x="279" y="2"/>
                </a:cxn>
                <a:cxn ang="0">
                  <a:pos x="313" y="0"/>
                </a:cxn>
              </a:cxnLst>
              <a:rect l="0" t="0" r="r" b="b"/>
              <a:pathLst>
                <a:path w="389" h="319">
                  <a:moveTo>
                    <a:pt x="313" y="0"/>
                  </a:moveTo>
                  <a:cubicBezTo>
                    <a:pt x="313" y="73"/>
                    <a:pt x="313" y="73"/>
                    <a:pt x="313" y="73"/>
                  </a:cubicBezTo>
                  <a:cubicBezTo>
                    <a:pt x="314" y="71"/>
                    <a:pt x="315" y="70"/>
                    <a:pt x="316" y="69"/>
                  </a:cubicBezTo>
                  <a:cubicBezTo>
                    <a:pt x="324" y="61"/>
                    <a:pt x="334" y="57"/>
                    <a:pt x="346" y="57"/>
                  </a:cubicBezTo>
                  <a:cubicBezTo>
                    <a:pt x="358" y="57"/>
                    <a:pt x="368" y="61"/>
                    <a:pt x="376" y="69"/>
                  </a:cubicBezTo>
                  <a:cubicBezTo>
                    <a:pt x="384" y="78"/>
                    <a:pt x="389" y="88"/>
                    <a:pt x="389" y="99"/>
                  </a:cubicBezTo>
                  <a:cubicBezTo>
                    <a:pt x="389" y="111"/>
                    <a:pt x="384" y="121"/>
                    <a:pt x="376" y="129"/>
                  </a:cubicBezTo>
                  <a:cubicBezTo>
                    <a:pt x="368" y="138"/>
                    <a:pt x="358" y="142"/>
                    <a:pt x="346" y="142"/>
                  </a:cubicBezTo>
                  <a:cubicBezTo>
                    <a:pt x="334" y="142"/>
                    <a:pt x="324" y="138"/>
                    <a:pt x="316" y="129"/>
                  </a:cubicBezTo>
                  <a:cubicBezTo>
                    <a:pt x="315" y="128"/>
                    <a:pt x="314" y="127"/>
                    <a:pt x="313" y="126"/>
                  </a:cubicBezTo>
                  <a:cubicBezTo>
                    <a:pt x="313" y="175"/>
                    <a:pt x="313" y="175"/>
                    <a:pt x="313" y="175"/>
                  </a:cubicBezTo>
                  <a:cubicBezTo>
                    <a:pt x="275" y="176"/>
                    <a:pt x="243" y="189"/>
                    <a:pt x="216" y="216"/>
                  </a:cubicBezTo>
                  <a:cubicBezTo>
                    <a:pt x="189" y="243"/>
                    <a:pt x="176" y="276"/>
                    <a:pt x="176" y="315"/>
                  </a:cubicBezTo>
                  <a:cubicBezTo>
                    <a:pt x="176" y="316"/>
                    <a:pt x="176" y="317"/>
                    <a:pt x="176" y="319"/>
                  </a:cubicBezTo>
                  <a:cubicBezTo>
                    <a:pt x="123" y="319"/>
                    <a:pt x="123" y="319"/>
                    <a:pt x="123" y="319"/>
                  </a:cubicBezTo>
                  <a:cubicBezTo>
                    <a:pt x="125" y="317"/>
                    <a:pt x="126" y="316"/>
                    <a:pt x="128" y="315"/>
                  </a:cubicBezTo>
                  <a:cubicBezTo>
                    <a:pt x="136" y="306"/>
                    <a:pt x="140" y="296"/>
                    <a:pt x="140" y="285"/>
                  </a:cubicBezTo>
                  <a:cubicBezTo>
                    <a:pt x="140" y="273"/>
                    <a:pt x="136" y="263"/>
                    <a:pt x="128" y="254"/>
                  </a:cubicBezTo>
                  <a:cubicBezTo>
                    <a:pt x="119" y="246"/>
                    <a:pt x="109" y="242"/>
                    <a:pt x="98" y="242"/>
                  </a:cubicBezTo>
                  <a:cubicBezTo>
                    <a:pt x="86" y="242"/>
                    <a:pt x="76" y="246"/>
                    <a:pt x="68" y="254"/>
                  </a:cubicBezTo>
                  <a:cubicBezTo>
                    <a:pt x="59" y="263"/>
                    <a:pt x="55" y="273"/>
                    <a:pt x="55" y="285"/>
                  </a:cubicBezTo>
                  <a:cubicBezTo>
                    <a:pt x="55" y="296"/>
                    <a:pt x="59" y="306"/>
                    <a:pt x="68" y="315"/>
                  </a:cubicBezTo>
                  <a:cubicBezTo>
                    <a:pt x="69" y="316"/>
                    <a:pt x="71" y="317"/>
                    <a:pt x="72" y="319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317"/>
                    <a:pt x="0" y="316"/>
                    <a:pt x="0" y="315"/>
                  </a:cubicBezTo>
                  <a:cubicBezTo>
                    <a:pt x="0" y="228"/>
                    <a:pt x="31" y="154"/>
                    <a:pt x="92" y="92"/>
                  </a:cubicBezTo>
                  <a:cubicBezTo>
                    <a:pt x="145" y="40"/>
                    <a:pt x="207" y="10"/>
                    <a:pt x="279" y="2"/>
                  </a:cubicBezTo>
                  <a:cubicBezTo>
                    <a:pt x="290" y="1"/>
                    <a:pt x="301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4" name="Freeform 20"/>
            <p:cNvSpPr>
              <a:spLocks noChangeAspect="1"/>
            </p:cNvSpPr>
            <p:nvPr/>
          </p:nvSpPr>
          <p:spPr bwMode="auto">
            <a:xfrm>
              <a:off x="6207411" y="1947807"/>
              <a:ext cx="1532600" cy="1911516"/>
            </a:xfrm>
            <a:custGeom>
              <a:avLst/>
              <a:gdLst/>
              <a:ahLst/>
              <a:cxnLst>
                <a:cxn ang="0">
                  <a:pos x="316" y="319"/>
                </a:cxn>
                <a:cxn ang="0">
                  <a:pos x="246" y="319"/>
                </a:cxn>
                <a:cxn ang="0">
                  <a:pos x="249" y="322"/>
                </a:cxn>
                <a:cxn ang="0">
                  <a:pos x="262" y="352"/>
                </a:cxn>
                <a:cxn ang="0">
                  <a:pos x="249" y="382"/>
                </a:cxn>
                <a:cxn ang="0">
                  <a:pos x="219" y="394"/>
                </a:cxn>
                <a:cxn ang="0">
                  <a:pos x="189" y="382"/>
                </a:cxn>
                <a:cxn ang="0">
                  <a:pos x="177" y="352"/>
                </a:cxn>
                <a:cxn ang="0">
                  <a:pos x="189" y="322"/>
                </a:cxn>
                <a:cxn ang="0">
                  <a:pos x="193" y="319"/>
                </a:cxn>
                <a:cxn ang="0">
                  <a:pos x="141" y="319"/>
                </a:cxn>
                <a:cxn ang="0">
                  <a:pos x="141" y="315"/>
                </a:cxn>
                <a:cxn ang="0">
                  <a:pos x="100" y="216"/>
                </a:cxn>
                <a:cxn ang="0">
                  <a:pos x="2" y="175"/>
                </a:cxn>
                <a:cxn ang="0">
                  <a:pos x="0" y="175"/>
                </a:cxn>
                <a:cxn ang="0">
                  <a:pos x="0" y="126"/>
                </a:cxn>
                <a:cxn ang="0">
                  <a:pos x="3" y="129"/>
                </a:cxn>
                <a:cxn ang="0">
                  <a:pos x="33" y="142"/>
                </a:cxn>
                <a:cxn ang="0">
                  <a:pos x="63" y="129"/>
                </a:cxn>
                <a:cxn ang="0">
                  <a:pos x="76" y="99"/>
                </a:cxn>
                <a:cxn ang="0">
                  <a:pos x="63" y="69"/>
                </a:cxn>
                <a:cxn ang="0">
                  <a:pos x="33" y="57"/>
                </a:cxn>
                <a:cxn ang="0">
                  <a:pos x="3" y="69"/>
                </a:cxn>
                <a:cxn ang="0">
                  <a:pos x="0" y="73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38" y="2"/>
                </a:cxn>
                <a:cxn ang="0">
                  <a:pos x="224" y="92"/>
                </a:cxn>
                <a:cxn ang="0">
                  <a:pos x="316" y="315"/>
                </a:cxn>
                <a:cxn ang="0">
                  <a:pos x="316" y="319"/>
                </a:cxn>
              </a:cxnLst>
              <a:rect l="0" t="0" r="r" b="b"/>
              <a:pathLst>
                <a:path w="316" h="394">
                  <a:moveTo>
                    <a:pt x="316" y="319"/>
                  </a:moveTo>
                  <a:cubicBezTo>
                    <a:pt x="246" y="319"/>
                    <a:pt x="246" y="319"/>
                    <a:pt x="246" y="319"/>
                  </a:cubicBezTo>
                  <a:cubicBezTo>
                    <a:pt x="247" y="320"/>
                    <a:pt x="248" y="321"/>
                    <a:pt x="249" y="322"/>
                  </a:cubicBezTo>
                  <a:cubicBezTo>
                    <a:pt x="258" y="330"/>
                    <a:pt x="262" y="340"/>
                    <a:pt x="262" y="352"/>
                  </a:cubicBezTo>
                  <a:cubicBezTo>
                    <a:pt x="262" y="364"/>
                    <a:pt x="258" y="374"/>
                    <a:pt x="249" y="382"/>
                  </a:cubicBezTo>
                  <a:cubicBezTo>
                    <a:pt x="241" y="390"/>
                    <a:pt x="231" y="394"/>
                    <a:pt x="219" y="394"/>
                  </a:cubicBezTo>
                  <a:cubicBezTo>
                    <a:pt x="208" y="394"/>
                    <a:pt x="198" y="390"/>
                    <a:pt x="189" y="382"/>
                  </a:cubicBezTo>
                  <a:cubicBezTo>
                    <a:pt x="181" y="374"/>
                    <a:pt x="177" y="364"/>
                    <a:pt x="177" y="352"/>
                  </a:cubicBezTo>
                  <a:cubicBezTo>
                    <a:pt x="177" y="340"/>
                    <a:pt x="181" y="330"/>
                    <a:pt x="189" y="322"/>
                  </a:cubicBezTo>
                  <a:cubicBezTo>
                    <a:pt x="190" y="321"/>
                    <a:pt x="191" y="320"/>
                    <a:pt x="193" y="319"/>
                  </a:cubicBezTo>
                  <a:cubicBezTo>
                    <a:pt x="141" y="319"/>
                    <a:pt x="141" y="319"/>
                    <a:pt x="141" y="319"/>
                  </a:cubicBezTo>
                  <a:cubicBezTo>
                    <a:pt x="141" y="317"/>
                    <a:pt x="141" y="316"/>
                    <a:pt x="141" y="315"/>
                  </a:cubicBezTo>
                  <a:cubicBezTo>
                    <a:pt x="141" y="276"/>
                    <a:pt x="127" y="243"/>
                    <a:pt x="100" y="216"/>
                  </a:cubicBezTo>
                  <a:cubicBezTo>
                    <a:pt x="73" y="189"/>
                    <a:pt x="40" y="175"/>
                    <a:pt x="2" y="175"/>
                  </a:cubicBezTo>
                  <a:cubicBezTo>
                    <a:pt x="1" y="175"/>
                    <a:pt x="1" y="175"/>
                    <a:pt x="0" y="17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11" y="138"/>
                    <a:pt x="21" y="142"/>
                    <a:pt x="33" y="142"/>
                  </a:cubicBezTo>
                  <a:cubicBezTo>
                    <a:pt x="45" y="142"/>
                    <a:pt x="55" y="138"/>
                    <a:pt x="63" y="129"/>
                  </a:cubicBezTo>
                  <a:cubicBezTo>
                    <a:pt x="71" y="121"/>
                    <a:pt x="76" y="111"/>
                    <a:pt x="76" y="99"/>
                  </a:cubicBezTo>
                  <a:cubicBezTo>
                    <a:pt x="76" y="88"/>
                    <a:pt x="71" y="78"/>
                    <a:pt x="63" y="69"/>
                  </a:cubicBezTo>
                  <a:cubicBezTo>
                    <a:pt x="55" y="61"/>
                    <a:pt x="45" y="57"/>
                    <a:pt x="33" y="57"/>
                  </a:cubicBezTo>
                  <a:cubicBezTo>
                    <a:pt x="21" y="57"/>
                    <a:pt x="11" y="61"/>
                    <a:pt x="3" y="69"/>
                  </a:cubicBezTo>
                  <a:cubicBezTo>
                    <a:pt x="2" y="70"/>
                    <a:pt x="1" y="71"/>
                    <a:pt x="0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4" y="0"/>
                    <a:pt x="26" y="1"/>
                    <a:pt x="38" y="2"/>
                  </a:cubicBezTo>
                  <a:cubicBezTo>
                    <a:pt x="109" y="10"/>
                    <a:pt x="171" y="40"/>
                    <a:pt x="224" y="92"/>
                  </a:cubicBezTo>
                  <a:cubicBezTo>
                    <a:pt x="285" y="154"/>
                    <a:pt x="316" y="228"/>
                    <a:pt x="316" y="315"/>
                  </a:cubicBezTo>
                  <a:cubicBezTo>
                    <a:pt x="316" y="316"/>
                    <a:pt x="316" y="317"/>
                    <a:pt x="316" y="319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5" name="Freeform 21"/>
            <p:cNvSpPr>
              <a:spLocks noChangeAspect="1"/>
            </p:cNvSpPr>
            <p:nvPr/>
          </p:nvSpPr>
          <p:spPr bwMode="auto">
            <a:xfrm>
              <a:off x="5858131" y="3495224"/>
              <a:ext cx="1881881" cy="1505081"/>
            </a:xfrm>
            <a:custGeom>
              <a:avLst/>
              <a:gdLst/>
              <a:ahLst/>
              <a:cxnLst>
                <a:cxn ang="0">
                  <a:pos x="72" y="135"/>
                </a:cxn>
                <a:cxn ang="0">
                  <a:pos x="74" y="135"/>
                </a:cxn>
                <a:cxn ang="0">
                  <a:pos x="172" y="94"/>
                </a:cxn>
                <a:cxn ang="0">
                  <a:pos x="213" y="0"/>
                </a:cxn>
                <a:cxn ang="0">
                  <a:pos x="265" y="0"/>
                </a:cxn>
                <a:cxn ang="0">
                  <a:pos x="261" y="3"/>
                </a:cxn>
                <a:cxn ang="0">
                  <a:pos x="249" y="33"/>
                </a:cxn>
                <a:cxn ang="0">
                  <a:pos x="261" y="63"/>
                </a:cxn>
                <a:cxn ang="0">
                  <a:pos x="291" y="75"/>
                </a:cxn>
                <a:cxn ang="0">
                  <a:pos x="321" y="63"/>
                </a:cxn>
                <a:cxn ang="0">
                  <a:pos x="334" y="33"/>
                </a:cxn>
                <a:cxn ang="0">
                  <a:pos x="321" y="3"/>
                </a:cxn>
                <a:cxn ang="0">
                  <a:pos x="318" y="0"/>
                </a:cxn>
                <a:cxn ang="0">
                  <a:pos x="388" y="0"/>
                </a:cxn>
                <a:cxn ang="0">
                  <a:pos x="296" y="218"/>
                </a:cxn>
                <a:cxn ang="0">
                  <a:pos x="74" y="310"/>
                </a:cxn>
                <a:cxn ang="0">
                  <a:pos x="72" y="310"/>
                </a:cxn>
                <a:cxn ang="0">
                  <a:pos x="72" y="246"/>
                </a:cxn>
                <a:cxn ang="0">
                  <a:pos x="43" y="258"/>
                </a:cxn>
                <a:cxn ang="0">
                  <a:pos x="13" y="245"/>
                </a:cxn>
                <a:cxn ang="0">
                  <a:pos x="0" y="215"/>
                </a:cxn>
                <a:cxn ang="0">
                  <a:pos x="13" y="185"/>
                </a:cxn>
                <a:cxn ang="0">
                  <a:pos x="43" y="172"/>
                </a:cxn>
                <a:cxn ang="0">
                  <a:pos x="72" y="184"/>
                </a:cxn>
                <a:cxn ang="0">
                  <a:pos x="72" y="135"/>
                </a:cxn>
              </a:cxnLst>
              <a:rect l="0" t="0" r="r" b="b"/>
              <a:pathLst>
                <a:path w="388" h="310">
                  <a:moveTo>
                    <a:pt x="72" y="135"/>
                  </a:moveTo>
                  <a:cubicBezTo>
                    <a:pt x="73" y="135"/>
                    <a:pt x="73" y="135"/>
                    <a:pt x="74" y="135"/>
                  </a:cubicBezTo>
                  <a:cubicBezTo>
                    <a:pt x="112" y="135"/>
                    <a:pt x="145" y="121"/>
                    <a:pt x="172" y="94"/>
                  </a:cubicBezTo>
                  <a:cubicBezTo>
                    <a:pt x="198" y="68"/>
                    <a:pt x="212" y="36"/>
                    <a:pt x="213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3" y="1"/>
                    <a:pt x="262" y="2"/>
                    <a:pt x="261" y="3"/>
                  </a:cubicBezTo>
                  <a:cubicBezTo>
                    <a:pt x="253" y="11"/>
                    <a:pt x="249" y="21"/>
                    <a:pt x="249" y="33"/>
                  </a:cubicBezTo>
                  <a:cubicBezTo>
                    <a:pt x="249" y="45"/>
                    <a:pt x="253" y="55"/>
                    <a:pt x="261" y="63"/>
                  </a:cubicBezTo>
                  <a:cubicBezTo>
                    <a:pt x="270" y="71"/>
                    <a:pt x="280" y="75"/>
                    <a:pt x="291" y="75"/>
                  </a:cubicBezTo>
                  <a:cubicBezTo>
                    <a:pt x="303" y="75"/>
                    <a:pt x="313" y="71"/>
                    <a:pt x="321" y="63"/>
                  </a:cubicBezTo>
                  <a:cubicBezTo>
                    <a:pt x="330" y="55"/>
                    <a:pt x="334" y="45"/>
                    <a:pt x="334" y="33"/>
                  </a:cubicBezTo>
                  <a:cubicBezTo>
                    <a:pt x="334" y="21"/>
                    <a:pt x="330" y="11"/>
                    <a:pt x="321" y="3"/>
                  </a:cubicBezTo>
                  <a:cubicBezTo>
                    <a:pt x="320" y="2"/>
                    <a:pt x="319" y="1"/>
                    <a:pt x="318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7" y="85"/>
                    <a:pt x="357" y="158"/>
                    <a:pt x="296" y="218"/>
                  </a:cubicBezTo>
                  <a:cubicBezTo>
                    <a:pt x="235" y="279"/>
                    <a:pt x="161" y="310"/>
                    <a:pt x="74" y="310"/>
                  </a:cubicBezTo>
                  <a:cubicBezTo>
                    <a:pt x="73" y="310"/>
                    <a:pt x="73" y="310"/>
                    <a:pt x="72" y="310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64" y="254"/>
                    <a:pt x="54" y="258"/>
                    <a:pt x="43" y="258"/>
                  </a:cubicBezTo>
                  <a:cubicBezTo>
                    <a:pt x="31" y="258"/>
                    <a:pt x="21" y="253"/>
                    <a:pt x="13" y="245"/>
                  </a:cubicBezTo>
                  <a:cubicBezTo>
                    <a:pt x="5" y="237"/>
                    <a:pt x="0" y="227"/>
                    <a:pt x="0" y="215"/>
                  </a:cubicBezTo>
                  <a:cubicBezTo>
                    <a:pt x="0" y="203"/>
                    <a:pt x="5" y="193"/>
                    <a:pt x="13" y="185"/>
                  </a:cubicBezTo>
                  <a:cubicBezTo>
                    <a:pt x="21" y="177"/>
                    <a:pt x="31" y="172"/>
                    <a:pt x="43" y="172"/>
                  </a:cubicBezTo>
                  <a:cubicBezTo>
                    <a:pt x="54" y="172"/>
                    <a:pt x="64" y="176"/>
                    <a:pt x="72" y="184"/>
                  </a:cubicBezTo>
                  <a:lnTo>
                    <a:pt x="72" y="135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6" name="Freeform 23"/>
            <p:cNvSpPr>
              <a:spLocks noChangeAspect="1"/>
            </p:cNvSpPr>
            <p:nvPr/>
          </p:nvSpPr>
          <p:spPr bwMode="auto">
            <a:xfrm>
              <a:off x="4689630" y="3122658"/>
              <a:ext cx="1517782" cy="1877647"/>
            </a:xfrm>
            <a:custGeom>
              <a:avLst/>
              <a:gdLst/>
              <a:ahLst/>
              <a:cxnLst>
                <a:cxn ang="0">
                  <a:pos x="176" y="77"/>
                </a:cxn>
                <a:cxn ang="0">
                  <a:pos x="216" y="171"/>
                </a:cxn>
                <a:cxn ang="0">
                  <a:pos x="313" y="212"/>
                </a:cxn>
                <a:cxn ang="0">
                  <a:pos x="313" y="261"/>
                </a:cxn>
                <a:cxn ang="0">
                  <a:pos x="284" y="249"/>
                </a:cxn>
                <a:cxn ang="0">
                  <a:pos x="254" y="262"/>
                </a:cxn>
                <a:cxn ang="0">
                  <a:pos x="241" y="292"/>
                </a:cxn>
                <a:cxn ang="0">
                  <a:pos x="254" y="322"/>
                </a:cxn>
                <a:cxn ang="0">
                  <a:pos x="284" y="335"/>
                </a:cxn>
                <a:cxn ang="0">
                  <a:pos x="313" y="323"/>
                </a:cxn>
                <a:cxn ang="0">
                  <a:pos x="313" y="387"/>
                </a:cxn>
                <a:cxn ang="0">
                  <a:pos x="92" y="295"/>
                </a:cxn>
                <a:cxn ang="0">
                  <a:pos x="0" y="77"/>
                </a:cxn>
                <a:cxn ang="0">
                  <a:pos x="72" y="77"/>
                </a:cxn>
                <a:cxn ang="0">
                  <a:pos x="68" y="73"/>
                </a:cxn>
                <a:cxn ang="0">
                  <a:pos x="55" y="43"/>
                </a:cxn>
                <a:cxn ang="0">
                  <a:pos x="68" y="12"/>
                </a:cxn>
                <a:cxn ang="0">
                  <a:pos x="98" y="0"/>
                </a:cxn>
                <a:cxn ang="0">
                  <a:pos x="128" y="12"/>
                </a:cxn>
                <a:cxn ang="0">
                  <a:pos x="140" y="43"/>
                </a:cxn>
                <a:cxn ang="0">
                  <a:pos x="128" y="73"/>
                </a:cxn>
                <a:cxn ang="0">
                  <a:pos x="123" y="77"/>
                </a:cxn>
                <a:cxn ang="0">
                  <a:pos x="176" y="77"/>
                </a:cxn>
              </a:cxnLst>
              <a:rect l="0" t="0" r="r" b="b"/>
              <a:pathLst>
                <a:path w="313" h="387">
                  <a:moveTo>
                    <a:pt x="176" y="77"/>
                  </a:moveTo>
                  <a:cubicBezTo>
                    <a:pt x="177" y="113"/>
                    <a:pt x="190" y="145"/>
                    <a:pt x="216" y="171"/>
                  </a:cubicBezTo>
                  <a:cubicBezTo>
                    <a:pt x="243" y="198"/>
                    <a:pt x="275" y="212"/>
                    <a:pt x="313" y="212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05" y="253"/>
                    <a:pt x="295" y="249"/>
                    <a:pt x="284" y="249"/>
                  </a:cubicBezTo>
                  <a:cubicBezTo>
                    <a:pt x="272" y="249"/>
                    <a:pt x="262" y="254"/>
                    <a:pt x="254" y="262"/>
                  </a:cubicBezTo>
                  <a:cubicBezTo>
                    <a:pt x="246" y="270"/>
                    <a:pt x="241" y="280"/>
                    <a:pt x="241" y="292"/>
                  </a:cubicBezTo>
                  <a:cubicBezTo>
                    <a:pt x="241" y="304"/>
                    <a:pt x="246" y="314"/>
                    <a:pt x="254" y="322"/>
                  </a:cubicBezTo>
                  <a:cubicBezTo>
                    <a:pt x="262" y="330"/>
                    <a:pt x="272" y="335"/>
                    <a:pt x="284" y="335"/>
                  </a:cubicBezTo>
                  <a:cubicBezTo>
                    <a:pt x="295" y="335"/>
                    <a:pt x="305" y="331"/>
                    <a:pt x="313" y="323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227" y="387"/>
                    <a:pt x="153" y="356"/>
                    <a:pt x="92" y="295"/>
                  </a:cubicBezTo>
                  <a:cubicBezTo>
                    <a:pt x="32" y="235"/>
                    <a:pt x="1" y="162"/>
                    <a:pt x="0" y="77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1" y="75"/>
                    <a:pt x="69" y="74"/>
                    <a:pt x="68" y="73"/>
                  </a:cubicBezTo>
                  <a:cubicBezTo>
                    <a:pt x="59" y="64"/>
                    <a:pt x="55" y="54"/>
                    <a:pt x="55" y="43"/>
                  </a:cubicBezTo>
                  <a:cubicBezTo>
                    <a:pt x="55" y="31"/>
                    <a:pt x="59" y="21"/>
                    <a:pt x="68" y="12"/>
                  </a:cubicBezTo>
                  <a:cubicBezTo>
                    <a:pt x="76" y="4"/>
                    <a:pt x="86" y="0"/>
                    <a:pt x="98" y="0"/>
                  </a:cubicBezTo>
                  <a:cubicBezTo>
                    <a:pt x="109" y="0"/>
                    <a:pt x="119" y="4"/>
                    <a:pt x="128" y="12"/>
                  </a:cubicBezTo>
                  <a:cubicBezTo>
                    <a:pt x="136" y="21"/>
                    <a:pt x="140" y="31"/>
                    <a:pt x="140" y="43"/>
                  </a:cubicBezTo>
                  <a:cubicBezTo>
                    <a:pt x="140" y="54"/>
                    <a:pt x="136" y="64"/>
                    <a:pt x="128" y="73"/>
                  </a:cubicBezTo>
                  <a:cubicBezTo>
                    <a:pt x="126" y="74"/>
                    <a:pt x="125" y="75"/>
                    <a:pt x="123" y="77"/>
                  </a:cubicBezTo>
                  <a:lnTo>
                    <a:pt x="176" y="77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grpSp>
          <p:nvGrpSpPr>
            <p:cNvPr id="7" name="Group 59"/>
            <p:cNvGrpSpPr>
              <a:grpSpLocks noChangeAspect="1"/>
            </p:cNvGrpSpPr>
            <p:nvPr/>
          </p:nvGrpSpPr>
          <p:grpSpPr>
            <a:xfrm>
              <a:off x="7865917" y="3975226"/>
              <a:ext cx="2276195" cy="877750"/>
              <a:chOff x="7154104" y="3206176"/>
              <a:chExt cx="2276195" cy="877750"/>
            </a:xfrm>
          </p:grpSpPr>
          <p:sp>
            <p:nvSpPr>
              <p:cNvPr id="8" name="TextBox 51"/>
              <p:cNvSpPr txBox="1"/>
              <p:nvPr/>
            </p:nvSpPr>
            <p:spPr>
              <a:xfrm>
                <a:off x="7154105" y="3453979"/>
                <a:ext cx="2276194" cy="629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defTabSz="914400">
                  <a:lnSpc>
                    <a:spcPct val="130000"/>
                  </a:lnSpc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defTabSz="914400">
                  <a:lnSpc>
                    <a:spcPct val="130000"/>
                  </a:lnSpc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  <p:sp>
            <p:nvSpPr>
              <p:cNvPr id="9" name="Rectangle 52"/>
              <p:cNvSpPr/>
              <p:nvPr/>
            </p:nvSpPr>
            <p:spPr>
              <a:xfrm>
                <a:off x="7154104" y="3206176"/>
                <a:ext cx="985254" cy="14778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accent6"/>
                    </a:solidFill>
                    <a:latin typeface="STZhongsong" charset="-122"/>
                    <a:ea typeface="STZhongsong" charset="-122"/>
                    <a:cs typeface="STZhongsong" charset="-122"/>
                  </a:rPr>
                  <a:t>点击添加主题文字</a:t>
                </a:r>
                <a:endParaRPr lang="en-US" sz="1200" b="1" dirty="0" smtClean="0">
                  <a:solidFill>
                    <a:schemeClr val="accent6"/>
                  </a:solidFill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</p:grpSp>
        <p:grpSp>
          <p:nvGrpSpPr>
            <p:cNvPr id="10" name="Group 58"/>
            <p:cNvGrpSpPr>
              <a:grpSpLocks noChangeAspect="1"/>
            </p:cNvGrpSpPr>
            <p:nvPr/>
          </p:nvGrpSpPr>
          <p:grpSpPr>
            <a:xfrm>
              <a:off x="7865917" y="1920578"/>
              <a:ext cx="2276195" cy="877750"/>
              <a:chOff x="7174424" y="1352592"/>
              <a:chExt cx="2276195" cy="877750"/>
            </a:xfrm>
          </p:grpSpPr>
          <p:sp>
            <p:nvSpPr>
              <p:cNvPr id="11" name="TextBox 54"/>
              <p:cNvSpPr txBox="1"/>
              <p:nvPr/>
            </p:nvSpPr>
            <p:spPr>
              <a:xfrm>
                <a:off x="7174424" y="1600395"/>
                <a:ext cx="2276195" cy="629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defTabSz="914400">
                  <a:lnSpc>
                    <a:spcPct val="130000"/>
                  </a:lnSpc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defTabSz="914400">
                  <a:lnSpc>
                    <a:spcPct val="130000"/>
                  </a:lnSpc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  <p:sp>
            <p:nvSpPr>
              <p:cNvPr id="12" name="Rectangle 55"/>
              <p:cNvSpPr/>
              <p:nvPr/>
            </p:nvSpPr>
            <p:spPr>
              <a:xfrm>
                <a:off x="7174424" y="1352592"/>
                <a:ext cx="985254" cy="14778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accent3"/>
                    </a:solidFill>
                    <a:latin typeface="STZhongsong" charset="-122"/>
                    <a:ea typeface="STZhongsong" charset="-122"/>
                    <a:cs typeface="STZhongsong" charset="-122"/>
                  </a:rPr>
                  <a:t>点击添加主题文字</a:t>
                </a:r>
                <a:endParaRPr lang="en-US" sz="1200" b="1" dirty="0" smtClean="0">
                  <a:solidFill>
                    <a:schemeClr val="accent3"/>
                  </a:solidFill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</p:grpSp>
        <p:grpSp>
          <p:nvGrpSpPr>
            <p:cNvPr id="13" name="Group 56"/>
            <p:cNvGrpSpPr>
              <a:grpSpLocks noChangeAspect="1"/>
            </p:cNvGrpSpPr>
            <p:nvPr/>
          </p:nvGrpSpPr>
          <p:grpSpPr>
            <a:xfrm>
              <a:off x="2325629" y="1897718"/>
              <a:ext cx="2276196" cy="877750"/>
              <a:chOff x="-296510" y="1363501"/>
              <a:chExt cx="2276196" cy="877750"/>
            </a:xfrm>
          </p:grpSpPr>
          <p:sp>
            <p:nvSpPr>
              <p:cNvPr id="14" name="TextBox 57"/>
              <p:cNvSpPr txBox="1"/>
              <p:nvPr/>
            </p:nvSpPr>
            <p:spPr>
              <a:xfrm>
                <a:off x="-296510" y="1611304"/>
                <a:ext cx="2276196" cy="629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algn="r" defTabSz="914400">
                  <a:lnSpc>
                    <a:spcPct val="130000"/>
                  </a:lnSpc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algn="r" defTabSz="914400">
                  <a:lnSpc>
                    <a:spcPct val="130000"/>
                  </a:lnSpc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  <p:sp>
            <p:nvSpPr>
              <p:cNvPr id="15" name="Rectangle 58"/>
              <p:cNvSpPr/>
              <p:nvPr/>
            </p:nvSpPr>
            <p:spPr>
              <a:xfrm>
                <a:off x="994380" y="1363501"/>
                <a:ext cx="985305" cy="29557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zh-CN" altLang="en-US" sz="1200" b="1" dirty="0">
                    <a:solidFill>
                      <a:schemeClr val="accent2"/>
                    </a:solidFill>
                    <a:latin typeface="STZhongsong" charset="-122"/>
                    <a:ea typeface="STZhongsong" charset="-122"/>
                    <a:cs typeface="STZhongsong" charset="-122"/>
                  </a:rPr>
                  <a:t>点击添加主题</a:t>
                </a:r>
                <a:r>
                  <a:rPr lang="zh-CN" altLang="en-US" sz="1200" b="1" dirty="0" smtClean="0">
                    <a:solidFill>
                      <a:schemeClr val="accent2"/>
                    </a:solidFill>
                    <a:latin typeface="STZhongsong" charset="-122"/>
                    <a:ea typeface="STZhongsong" charset="-122"/>
                    <a:cs typeface="STZhongsong" charset="-122"/>
                  </a:rPr>
                  <a:t>文字</a:t>
                </a:r>
                <a:endParaRPr lang="en-US" altLang="zh-CN" sz="1200" b="1" dirty="0" smtClean="0">
                  <a:solidFill>
                    <a:schemeClr val="accent2"/>
                  </a:solidFill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r"/>
                <a:endParaRPr lang="en-US" sz="1200" b="1" dirty="0" smtClean="0">
                  <a:solidFill>
                    <a:schemeClr val="accent2"/>
                  </a:solidFill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</p:grpSp>
        <p:grpSp>
          <p:nvGrpSpPr>
            <p:cNvPr id="16" name="Group 56"/>
            <p:cNvGrpSpPr>
              <a:grpSpLocks noChangeAspect="1"/>
            </p:cNvGrpSpPr>
            <p:nvPr/>
          </p:nvGrpSpPr>
          <p:grpSpPr>
            <a:xfrm>
              <a:off x="2325629" y="3954603"/>
              <a:ext cx="2276196" cy="877750"/>
              <a:chOff x="-296510" y="1363501"/>
              <a:chExt cx="2276196" cy="877750"/>
            </a:xfrm>
          </p:grpSpPr>
          <p:sp>
            <p:nvSpPr>
              <p:cNvPr id="17" name="TextBox 60"/>
              <p:cNvSpPr txBox="1"/>
              <p:nvPr/>
            </p:nvSpPr>
            <p:spPr>
              <a:xfrm>
                <a:off x="-296510" y="1611304"/>
                <a:ext cx="2276196" cy="629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algn="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algn="r" defTabSz="914400">
                  <a:lnSpc>
                    <a:spcPct val="130000"/>
                  </a:lnSpc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  <a:p>
                <a:pPr lvl="0" algn="r" defTabSz="914400">
                  <a:lnSpc>
                    <a:spcPct val="130000"/>
                  </a:lnSpc>
                  <a:defRPr/>
                </a:pPr>
                <a:r>
                  <a:rPr lang="zh-CN" altLang="en-US" sz="1000" dirty="0">
                    <a:latin typeface="STZhongsong" charset="-122"/>
                    <a:ea typeface="STZhongsong" charset="-122"/>
                    <a:cs typeface="STZhongsong" charset="-122"/>
                  </a:rPr>
                  <a:t>请替换文字内容 请替换文字内容</a:t>
                </a:r>
                <a:endParaRPr lang="en-US" altLang="zh-CN" sz="1000" dirty="0"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  <p:sp>
            <p:nvSpPr>
              <p:cNvPr id="18" name="Rectangle 61"/>
              <p:cNvSpPr/>
              <p:nvPr/>
            </p:nvSpPr>
            <p:spPr>
              <a:xfrm>
                <a:off x="994431" y="1363501"/>
                <a:ext cx="985254" cy="14778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zh-CN" altLang="en-US" sz="1200" b="1" dirty="0">
                    <a:solidFill>
                      <a:schemeClr val="accent1"/>
                    </a:solidFill>
                    <a:latin typeface="STZhongsong" charset="-122"/>
                    <a:ea typeface="STZhongsong" charset="-122"/>
                    <a:cs typeface="STZhongsong" charset="-122"/>
                  </a:rPr>
                  <a:t>点击添加主题文字</a:t>
                </a:r>
                <a:endParaRPr lang="en-US" sz="1200" b="1" dirty="0" smtClean="0">
                  <a:solidFill>
                    <a:schemeClr val="accent1"/>
                  </a:solidFill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</p:grpSp>
        <p:sp>
          <p:nvSpPr>
            <p:cNvPr id="19" name="Freeform 129"/>
            <p:cNvSpPr>
              <a:spLocks noChangeAspect="1"/>
            </p:cNvSpPr>
            <p:nvPr/>
          </p:nvSpPr>
          <p:spPr bwMode="auto">
            <a:xfrm>
              <a:off x="5235502" y="2531395"/>
              <a:ext cx="327637" cy="400745"/>
            </a:xfrm>
            <a:custGeom>
              <a:avLst/>
              <a:gdLst/>
              <a:ahLst/>
              <a:cxnLst>
                <a:cxn ang="0">
                  <a:pos x="53" y="58"/>
                </a:cxn>
                <a:cxn ang="0">
                  <a:pos x="36" y="58"/>
                </a:cxn>
                <a:cxn ang="0">
                  <a:pos x="36" y="65"/>
                </a:cxn>
                <a:cxn ang="0">
                  <a:pos x="34" y="68"/>
                </a:cxn>
                <a:cxn ang="0">
                  <a:pos x="22" y="68"/>
                </a:cxn>
                <a:cxn ang="0">
                  <a:pos x="20" y="65"/>
                </a:cxn>
                <a:cxn ang="0">
                  <a:pos x="20" y="58"/>
                </a:cxn>
                <a:cxn ang="0">
                  <a:pos x="2" y="58"/>
                </a:cxn>
                <a:cxn ang="0">
                  <a:pos x="0" y="56"/>
                </a:cxn>
                <a:cxn ang="0">
                  <a:pos x="1" y="54"/>
                </a:cxn>
                <a:cxn ang="0">
                  <a:pos x="16" y="39"/>
                </a:cxn>
                <a:cxn ang="0">
                  <a:pos x="7" y="39"/>
                </a:cxn>
                <a:cxn ang="0">
                  <a:pos x="5" y="36"/>
                </a:cxn>
                <a:cxn ang="0">
                  <a:pos x="6" y="34"/>
                </a:cxn>
                <a:cxn ang="0">
                  <a:pos x="21" y="19"/>
                </a:cxn>
                <a:cxn ang="0">
                  <a:pos x="13" y="19"/>
                </a:cxn>
                <a:cxn ang="0">
                  <a:pos x="11" y="17"/>
                </a:cxn>
                <a:cxn ang="0">
                  <a:pos x="12" y="15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30" y="0"/>
                </a:cxn>
                <a:cxn ang="0">
                  <a:pos x="44" y="15"/>
                </a:cxn>
                <a:cxn ang="0">
                  <a:pos x="45" y="17"/>
                </a:cxn>
                <a:cxn ang="0">
                  <a:pos x="42" y="19"/>
                </a:cxn>
                <a:cxn ang="0">
                  <a:pos x="35" y="19"/>
                </a:cxn>
                <a:cxn ang="0">
                  <a:pos x="50" y="34"/>
                </a:cxn>
                <a:cxn ang="0">
                  <a:pos x="51" y="36"/>
                </a:cxn>
                <a:cxn ang="0">
                  <a:pos x="49" y="39"/>
                </a:cxn>
                <a:cxn ang="0">
                  <a:pos x="40" y="39"/>
                </a:cxn>
                <a:cxn ang="0">
                  <a:pos x="55" y="54"/>
                </a:cxn>
                <a:cxn ang="0">
                  <a:pos x="56" y="56"/>
                </a:cxn>
                <a:cxn ang="0">
                  <a:pos x="53" y="58"/>
                </a:cxn>
              </a:cxnLst>
              <a:rect l="0" t="0" r="r" b="b"/>
              <a:pathLst>
                <a:path w="56" h="68">
                  <a:moveTo>
                    <a:pt x="53" y="58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36" y="60"/>
                    <a:pt x="36" y="63"/>
                    <a:pt x="36" y="65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1" y="68"/>
                    <a:pt x="20" y="67"/>
                    <a:pt x="20" y="65"/>
                  </a:cubicBezTo>
                  <a:cubicBezTo>
                    <a:pt x="20" y="63"/>
                    <a:pt x="20" y="60"/>
                    <a:pt x="20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8"/>
                    <a:pt x="0" y="57"/>
                    <a:pt x="0" y="56"/>
                  </a:cubicBezTo>
                  <a:cubicBezTo>
                    <a:pt x="0" y="55"/>
                    <a:pt x="0" y="54"/>
                    <a:pt x="1" y="5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9"/>
                    <a:pt x="5" y="37"/>
                    <a:pt x="5" y="36"/>
                  </a:cubicBezTo>
                  <a:cubicBezTo>
                    <a:pt x="5" y="35"/>
                    <a:pt x="5" y="35"/>
                    <a:pt x="6" y="3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1" y="18"/>
                    <a:pt x="11" y="17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6"/>
                    <a:pt x="45" y="17"/>
                  </a:cubicBezTo>
                  <a:cubicBezTo>
                    <a:pt x="45" y="18"/>
                    <a:pt x="44" y="19"/>
                    <a:pt x="42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5"/>
                    <a:pt x="51" y="35"/>
                    <a:pt x="51" y="36"/>
                  </a:cubicBezTo>
                  <a:cubicBezTo>
                    <a:pt x="51" y="37"/>
                    <a:pt x="50" y="39"/>
                    <a:pt x="49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4"/>
                    <a:pt x="56" y="55"/>
                    <a:pt x="56" y="56"/>
                  </a:cubicBezTo>
                  <a:cubicBezTo>
                    <a:pt x="56" y="57"/>
                    <a:pt x="55" y="58"/>
                    <a:pt x="53" y="5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20" name="Freeform 182"/>
            <p:cNvSpPr>
              <a:spLocks noChangeAspect="1" noEditPoints="1"/>
            </p:cNvSpPr>
            <p:nvPr/>
          </p:nvSpPr>
          <p:spPr bwMode="auto">
            <a:xfrm>
              <a:off x="5120288" y="3898588"/>
              <a:ext cx="448060" cy="418624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21" name="Freeform 211"/>
            <p:cNvSpPr>
              <a:spLocks noChangeAspect="1" noEditPoints="1"/>
            </p:cNvSpPr>
            <p:nvPr/>
          </p:nvSpPr>
          <p:spPr bwMode="auto">
            <a:xfrm>
              <a:off x="6802412" y="2589002"/>
              <a:ext cx="391728" cy="388620"/>
            </a:xfrm>
            <a:custGeom>
              <a:avLst/>
              <a:gdLst/>
              <a:ahLst/>
              <a:cxnLst>
                <a:cxn ang="0">
                  <a:pos x="58" y="50"/>
                </a:cxn>
                <a:cxn ang="0">
                  <a:pos x="51" y="58"/>
                </a:cxn>
                <a:cxn ang="0">
                  <a:pos x="7" y="58"/>
                </a:cxn>
                <a:cxn ang="0">
                  <a:pos x="0" y="50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51" y="0"/>
                </a:cxn>
                <a:cxn ang="0">
                  <a:pos x="58" y="7"/>
                </a:cxn>
                <a:cxn ang="0">
                  <a:pos x="58" y="50"/>
                </a:cxn>
                <a:cxn ang="0">
                  <a:pos x="51" y="24"/>
                </a:cxn>
                <a:cxn ang="0">
                  <a:pos x="46" y="24"/>
                </a:cxn>
                <a:cxn ang="0">
                  <a:pos x="47" y="29"/>
                </a:cxn>
                <a:cxn ang="0">
                  <a:pos x="29" y="47"/>
                </a:cxn>
                <a:cxn ang="0">
                  <a:pos x="11" y="29"/>
                </a:cxn>
                <a:cxn ang="0">
                  <a:pos x="12" y="24"/>
                </a:cxn>
                <a:cxn ang="0">
                  <a:pos x="6" y="24"/>
                </a:cxn>
                <a:cxn ang="0">
                  <a:pos x="6" y="49"/>
                </a:cxn>
                <a:cxn ang="0">
                  <a:pos x="9" y="51"/>
                </a:cxn>
                <a:cxn ang="0">
                  <a:pos x="49" y="51"/>
                </a:cxn>
                <a:cxn ang="0">
                  <a:pos x="51" y="49"/>
                </a:cxn>
                <a:cxn ang="0">
                  <a:pos x="51" y="24"/>
                </a:cxn>
                <a:cxn ang="0">
                  <a:pos x="29" y="17"/>
                </a:cxn>
                <a:cxn ang="0">
                  <a:pos x="17" y="29"/>
                </a:cxn>
                <a:cxn ang="0">
                  <a:pos x="29" y="40"/>
                </a:cxn>
                <a:cxn ang="0">
                  <a:pos x="41" y="29"/>
                </a:cxn>
                <a:cxn ang="0">
                  <a:pos x="29" y="17"/>
                </a:cxn>
                <a:cxn ang="0">
                  <a:pos x="51" y="9"/>
                </a:cxn>
                <a:cxn ang="0">
                  <a:pos x="49" y="6"/>
                </a:cxn>
                <a:cxn ang="0">
                  <a:pos x="42" y="6"/>
                </a:cxn>
                <a:cxn ang="0">
                  <a:pos x="40" y="9"/>
                </a:cxn>
                <a:cxn ang="0">
                  <a:pos x="40" y="15"/>
                </a:cxn>
                <a:cxn ang="0">
                  <a:pos x="42" y="18"/>
                </a:cxn>
                <a:cxn ang="0">
                  <a:pos x="49" y="18"/>
                </a:cxn>
                <a:cxn ang="0">
                  <a:pos x="51" y="15"/>
                </a:cxn>
                <a:cxn ang="0">
                  <a:pos x="51" y="9"/>
                </a:cxn>
              </a:cxnLst>
              <a:rect l="0" t="0" r="r" b="b"/>
              <a:pathLst>
                <a:path w="58" h="58">
                  <a:moveTo>
                    <a:pt x="58" y="50"/>
                  </a:moveTo>
                  <a:cubicBezTo>
                    <a:pt x="58" y="54"/>
                    <a:pt x="55" y="58"/>
                    <a:pt x="51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4"/>
                    <a:pt x="0" y="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5" y="0"/>
                    <a:pt x="58" y="3"/>
                    <a:pt x="58" y="7"/>
                  </a:cubicBezTo>
                  <a:lnTo>
                    <a:pt x="58" y="50"/>
                  </a:lnTo>
                  <a:close/>
                  <a:moveTo>
                    <a:pt x="51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7" y="26"/>
                    <a:pt x="47" y="27"/>
                    <a:pt x="47" y="29"/>
                  </a:cubicBezTo>
                  <a:cubicBezTo>
                    <a:pt x="47" y="39"/>
                    <a:pt x="39" y="47"/>
                    <a:pt x="29" y="47"/>
                  </a:cubicBezTo>
                  <a:cubicBezTo>
                    <a:pt x="19" y="47"/>
                    <a:pt x="11" y="39"/>
                    <a:pt x="11" y="29"/>
                  </a:cubicBezTo>
                  <a:cubicBezTo>
                    <a:pt x="11" y="27"/>
                    <a:pt x="11" y="26"/>
                    <a:pt x="12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0"/>
                    <a:pt x="7" y="51"/>
                    <a:pt x="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51"/>
                    <a:pt x="51" y="50"/>
                    <a:pt x="51" y="49"/>
                  </a:cubicBezTo>
                  <a:lnTo>
                    <a:pt x="51" y="24"/>
                  </a:lnTo>
                  <a:close/>
                  <a:moveTo>
                    <a:pt x="29" y="17"/>
                  </a:moveTo>
                  <a:cubicBezTo>
                    <a:pt x="23" y="17"/>
                    <a:pt x="17" y="22"/>
                    <a:pt x="17" y="29"/>
                  </a:cubicBezTo>
                  <a:cubicBezTo>
                    <a:pt x="17" y="35"/>
                    <a:pt x="23" y="40"/>
                    <a:pt x="29" y="40"/>
                  </a:cubicBezTo>
                  <a:cubicBezTo>
                    <a:pt x="35" y="40"/>
                    <a:pt x="41" y="35"/>
                    <a:pt x="41" y="29"/>
                  </a:cubicBezTo>
                  <a:cubicBezTo>
                    <a:pt x="41" y="22"/>
                    <a:pt x="35" y="17"/>
                    <a:pt x="29" y="17"/>
                  </a:cubicBezTo>
                  <a:close/>
                  <a:moveTo>
                    <a:pt x="51" y="9"/>
                  </a:moveTo>
                  <a:cubicBezTo>
                    <a:pt x="51" y="7"/>
                    <a:pt x="50" y="6"/>
                    <a:pt x="49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0" y="7"/>
                    <a:pt x="40" y="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6"/>
                    <a:pt x="41" y="18"/>
                    <a:pt x="42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1" y="16"/>
                    <a:pt x="51" y="15"/>
                  </a:cubicBezTo>
                  <a:lnTo>
                    <a:pt x="51" y="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22" name="Freeform 135"/>
            <p:cNvSpPr>
              <a:spLocks noChangeAspect="1" noEditPoints="1"/>
            </p:cNvSpPr>
            <p:nvPr/>
          </p:nvSpPr>
          <p:spPr bwMode="auto">
            <a:xfrm>
              <a:off x="6683457" y="4119594"/>
              <a:ext cx="395469" cy="370439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4737855" y="402955"/>
            <a:ext cx="2076152" cy="14304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31" name="组合 19"/>
          <p:cNvGrpSpPr/>
          <p:nvPr/>
        </p:nvGrpSpPr>
        <p:grpSpPr>
          <a:xfrm>
            <a:off x="4543638" y="-99887"/>
            <a:ext cx="2982382" cy="839084"/>
            <a:chOff x="276445" y="0"/>
            <a:chExt cx="754913" cy="2744322"/>
          </a:xfrm>
        </p:grpSpPr>
        <p:sp>
          <p:nvSpPr>
            <p:cNvPr id="32" name="矩形 31"/>
            <p:cNvSpPr/>
            <p:nvPr/>
          </p:nvSpPr>
          <p:spPr>
            <a:xfrm>
              <a:off x="276445" y="0"/>
              <a:ext cx="754913" cy="2744322"/>
            </a:xfrm>
            <a:prstGeom prst="rect">
              <a:avLst/>
            </a:prstGeom>
            <a:solidFill>
              <a:srgbClr val="F4DA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93024" y="762917"/>
              <a:ext cx="492443" cy="130860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0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标题文本预设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27249" y="562742"/>
              <a:ext cx="165775" cy="17112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Zhongsong" charset="-122"/>
                  <a:ea typeface="STZhongsong" charset="-122"/>
                  <a:cs typeface="STZhongsong" charset="-122"/>
                </a:rPr>
                <a:t>陆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2" y="6136508"/>
            <a:ext cx="1905390" cy="5285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4149" b="1703"/>
          <a:stretch/>
        </p:blipFill>
        <p:spPr>
          <a:xfrm>
            <a:off x="5032699" y="2792272"/>
            <a:ext cx="1733186" cy="17098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574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Тема Office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4DAA1"/>
      </a:accent1>
      <a:accent2>
        <a:srgbClr val="FF928B"/>
      </a:accent2>
      <a:accent3>
        <a:srgbClr val="FEC3A6"/>
      </a:accent3>
      <a:accent4>
        <a:srgbClr val="EFE9AE"/>
      </a:accent4>
      <a:accent5>
        <a:srgbClr val="CDEAC0"/>
      </a:accent5>
      <a:accent6>
        <a:srgbClr val="CF5C36"/>
      </a:accent6>
      <a:hlink>
        <a:srgbClr val="89B0C5"/>
      </a:hlink>
      <a:folHlink>
        <a:srgbClr val="954F72"/>
      </a:folHlink>
    </a:clrScheme>
    <a:fontScheme name="cqhtpo3v">
      <a:majorFont>
        <a:latin typeface="Montserrat"/>
        <a:ea typeface="Microsoft YaHei"/>
        <a:cs typeface=""/>
      </a:majorFont>
      <a:minorFont>
        <a:latin typeface="Montserrat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1777</TotalTime>
  <Words>810</Words>
  <Application>Microsoft Office PowerPoint</Application>
  <PresentationFormat>宽屏</PresentationFormat>
  <Paragraphs>173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Lato Light</vt:lpstr>
      <vt:lpstr>等线</vt:lpstr>
      <vt:lpstr>STZhongsong</vt:lpstr>
      <vt:lpstr>Arial</vt:lpstr>
      <vt:lpstr>Montserrat</vt:lpstr>
      <vt:lpstr>Calibri Light</vt:lpstr>
      <vt:lpstr>Microsoft YaHei</vt:lpstr>
      <vt:lpstr>Calibri</vt:lpstr>
      <vt:lpstr>STZhongsong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From1989.taobao.com;</dc:subject>
  <dc:creator>From1989.taobao.com</dc:creator>
  <dc:description>From1989.taobao.com;</dc:description>
  <cp:lastModifiedBy>Hu Peppay</cp:lastModifiedBy>
  <cp:revision>88</cp:revision>
  <dcterms:created xsi:type="dcterms:W3CDTF">2018-08-16T01:32:28Z</dcterms:created>
  <dcterms:modified xsi:type="dcterms:W3CDTF">2019-03-12T14:59:00Z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2052-1.2.3.312</vt:lpwstr>
  </property>
</Properties>
</file>